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3" r:id="rId1"/>
  </p:sldMasterIdLst>
  <p:sldIdLst>
    <p:sldId id="257" r:id="rId2"/>
    <p:sldId id="259" r:id="rId3"/>
    <p:sldId id="258" r:id="rId4"/>
    <p:sldId id="260" r:id="rId5"/>
    <p:sldId id="261" r:id="rId6"/>
    <p:sldId id="267" r:id="rId7"/>
    <p:sldId id="269" r:id="rId8"/>
    <p:sldId id="262" r:id="rId9"/>
    <p:sldId id="263" r:id="rId10"/>
    <p:sldId id="264" r:id="rId11"/>
    <p:sldId id="265" r:id="rId12"/>
    <p:sldId id="266" r:id="rId13"/>
    <p:sldId id="268" r:id="rId1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70DFBE-7977-4906-9828-ED5657B07A13}" v="4148" dt="2021-02-18T16:48:26.732"/>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5" d="100"/>
          <a:sy n="115" d="100"/>
        </p:scale>
        <p:origin x="432" y="10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uvelier Guy" userId="S::guy.cuvelier@brucity.education::ea7939fe-d640-40b1-b088-8cee7c3abed6" providerId="AD" clId="Web-{A170DFBE-7977-4906-9828-ED5657B07A13}"/>
    <pc:docChg chg="addSld delSld modSld sldOrd addMainMaster delMainMaster">
      <pc:chgData name="Cuvelier Guy" userId="S::guy.cuvelier@brucity.education::ea7939fe-d640-40b1-b088-8cee7c3abed6" providerId="AD" clId="Web-{A170DFBE-7977-4906-9828-ED5657B07A13}" dt="2021-02-18T16:48:26.732" v="2521"/>
      <pc:docMkLst>
        <pc:docMk/>
      </pc:docMkLst>
      <pc:sldChg chg="addSp delSp modSp del mod modTransition setBg modClrScheme setClrOvrMap chgLayout">
        <pc:chgData name="Cuvelier Guy" userId="S::guy.cuvelier@brucity.education::ea7939fe-d640-40b1-b088-8cee7c3abed6" providerId="AD" clId="Web-{A170DFBE-7977-4906-9828-ED5657B07A13}" dt="2021-02-18T12:57:50.896" v="1133"/>
        <pc:sldMkLst>
          <pc:docMk/>
          <pc:sldMk cId="3784089036" sldId="256"/>
        </pc:sldMkLst>
        <pc:spChg chg="mod">
          <ac:chgData name="Cuvelier Guy" userId="S::guy.cuvelier@brucity.education::ea7939fe-d640-40b1-b088-8cee7c3abed6" providerId="AD" clId="Web-{A170DFBE-7977-4906-9828-ED5657B07A13}" dt="2021-02-18T11:41:22.689" v="108"/>
          <ac:spMkLst>
            <pc:docMk/>
            <pc:sldMk cId="3784089036" sldId="256"/>
            <ac:spMk id="2" creationId="{00000000-0000-0000-0000-000000000000}"/>
          </ac:spMkLst>
        </pc:spChg>
        <pc:spChg chg="mod">
          <ac:chgData name="Cuvelier Guy" userId="S::guy.cuvelier@brucity.education::ea7939fe-d640-40b1-b088-8cee7c3abed6" providerId="AD" clId="Web-{A170DFBE-7977-4906-9828-ED5657B07A13}" dt="2021-02-18T11:41:22.689" v="108"/>
          <ac:spMkLst>
            <pc:docMk/>
            <pc:sldMk cId="3784089036" sldId="256"/>
            <ac:spMk id="3" creationId="{00000000-0000-0000-0000-000000000000}"/>
          </ac:spMkLst>
        </pc:spChg>
        <pc:spChg chg="add del">
          <ac:chgData name="Cuvelier Guy" userId="S::guy.cuvelier@brucity.education::ea7939fe-d640-40b1-b088-8cee7c3abed6" providerId="AD" clId="Web-{A170DFBE-7977-4906-9828-ED5657B07A13}" dt="2021-02-18T11:28:21.948" v="3"/>
          <ac:spMkLst>
            <pc:docMk/>
            <pc:sldMk cId="3784089036" sldId="256"/>
            <ac:spMk id="5" creationId="{37FDDF72-DE39-4F99-A3C1-DD9D7815D7DB}"/>
          </ac:spMkLst>
        </pc:spChg>
        <pc:spChg chg="add del">
          <ac:chgData name="Cuvelier Guy" userId="S::guy.cuvelier@brucity.education::ea7939fe-d640-40b1-b088-8cee7c3abed6" providerId="AD" clId="Web-{A170DFBE-7977-4906-9828-ED5657B07A13}" dt="2021-02-18T11:28:21.948" v="3"/>
          <ac:spMkLst>
            <pc:docMk/>
            <pc:sldMk cId="3784089036" sldId="256"/>
            <ac:spMk id="6" creationId="{5E4ECE80-3AD1-450C-B62A-98788F193948}"/>
          </ac:spMkLst>
        </pc:spChg>
        <pc:spChg chg="add del">
          <ac:chgData name="Cuvelier Guy" userId="S::guy.cuvelier@brucity.education::ea7939fe-d640-40b1-b088-8cee7c3abed6" providerId="AD" clId="Web-{A170DFBE-7977-4906-9828-ED5657B07A13}" dt="2021-02-18T11:28:32.104" v="5"/>
          <ac:spMkLst>
            <pc:docMk/>
            <pc:sldMk cId="3784089036" sldId="256"/>
            <ac:spMk id="8" creationId="{AD35AE2F-5E3A-49D9-8DE1-8A333BA4088E}"/>
          </ac:spMkLst>
        </pc:spChg>
        <pc:spChg chg="add del">
          <ac:chgData name="Cuvelier Guy" userId="S::guy.cuvelier@brucity.education::ea7939fe-d640-40b1-b088-8cee7c3abed6" providerId="AD" clId="Web-{A170DFBE-7977-4906-9828-ED5657B07A13}" dt="2021-02-18T11:27:46.650" v="1"/>
          <ac:spMkLst>
            <pc:docMk/>
            <pc:sldMk cId="3784089036" sldId="256"/>
            <ac:spMk id="9" creationId="{657F69E0-C4B0-4BEC-A689-4F8D877F05D4}"/>
          </ac:spMkLst>
        </pc:spChg>
        <pc:spChg chg="add del">
          <ac:chgData name="Cuvelier Guy" userId="S::guy.cuvelier@brucity.education::ea7939fe-d640-40b1-b088-8cee7c3abed6" providerId="AD" clId="Web-{A170DFBE-7977-4906-9828-ED5657B07A13}" dt="2021-02-18T11:27:46.650" v="1"/>
          <ac:spMkLst>
            <pc:docMk/>
            <pc:sldMk cId="3784089036" sldId="256"/>
            <ac:spMk id="11" creationId="{9F6380B4-6A1C-481E-8408-B4E6C75B9B81}"/>
          </ac:spMkLst>
        </pc:spChg>
        <pc:spChg chg="add del">
          <ac:chgData name="Cuvelier Guy" userId="S::guy.cuvelier@brucity.education::ea7939fe-d640-40b1-b088-8cee7c3abed6" providerId="AD" clId="Web-{A170DFBE-7977-4906-9828-ED5657B07A13}" dt="2021-02-18T11:28:32.104" v="5"/>
          <ac:spMkLst>
            <pc:docMk/>
            <pc:sldMk cId="3784089036" sldId="256"/>
            <ac:spMk id="12" creationId="{04D8AD8F-EF7F-481F-B99A-B8513897050A}"/>
          </ac:spMkLst>
        </pc:spChg>
        <pc:spChg chg="add del">
          <ac:chgData name="Cuvelier Guy" userId="S::guy.cuvelier@brucity.education::ea7939fe-d640-40b1-b088-8cee7c3abed6" providerId="AD" clId="Web-{A170DFBE-7977-4906-9828-ED5657B07A13}" dt="2021-02-18T11:28:21.948" v="3"/>
          <ac:spMkLst>
            <pc:docMk/>
            <pc:sldMk cId="3784089036" sldId="256"/>
            <ac:spMk id="13" creationId="{C4056FD6-9767-4B1A-ACC2-9883F6A5B86D}"/>
          </ac:spMkLst>
        </pc:spChg>
        <pc:spChg chg="add del">
          <ac:chgData name="Cuvelier Guy" userId="S::guy.cuvelier@brucity.education::ea7939fe-d640-40b1-b088-8cee7c3abed6" providerId="AD" clId="Web-{A170DFBE-7977-4906-9828-ED5657B07A13}" dt="2021-02-18T11:28:32.104" v="5"/>
          <ac:spMkLst>
            <pc:docMk/>
            <pc:sldMk cId="3784089036" sldId="256"/>
            <ac:spMk id="14" creationId="{79EB4626-023C-436D-9F57-9EB46080909D}"/>
          </ac:spMkLst>
        </pc:spChg>
        <pc:spChg chg="add del">
          <ac:chgData name="Cuvelier Guy" userId="S::guy.cuvelier@brucity.education::ea7939fe-d640-40b1-b088-8cee7c3abed6" providerId="AD" clId="Web-{A170DFBE-7977-4906-9828-ED5657B07A13}" dt="2021-02-18T11:29:19.668" v="7"/>
          <ac:spMkLst>
            <pc:docMk/>
            <pc:sldMk cId="3784089036" sldId="256"/>
            <ac:spMk id="15" creationId="{4FEFA976-0132-4AF3-B3A3-B2D1C89C6E30}"/>
          </ac:spMkLst>
        </pc:spChg>
        <pc:spChg chg="add del">
          <ac:chgData name="Cuvelier Guy" userId="S::guy.cuvelier@brucity.education::ea7939fe-d640-40b1-b088-8cee7c3abed6" providerId="AD" clId="Web-{A170DFBE-7977-4906-9828-ED5657B07A13}" dt="2021-02-18T11:29:19.668" v="7"/>
          <ac:spMkLst>
            <pc:docMk/>
            <pc:sldMk cId="3784089036" sldId="256"/>
            <ac:spMk id="16" creationId="{65BA7CAF-5EE9-4EEE-9E12-B2CECCB94D62}"/>
          </ac:spMkLst>
        </pc:spChg>
        <pc:spChg chg="add del">
          <ac:chgData name="Cuvelier Guy" userId="S::guy.cuvelier@brucity.education::ea7939fe-d640-40b1-b088-8cee7c3abed6" providerId="AD" clId="Web-{A170DFBE-7977-4906-9828-ED5657B07A13}" dt="2021-02-18T11:29:19.668" v="7"/>
          <ac:spMkLst>
            <pc:docMk/>
            <pc:sldMk cId="3784089036" sldId="256"/>
            <ac:spMk id="17" creationId="{EC199F73-795E-469A-AF4B-13FA2C7AB76F}"/>
          </ac:spMkLst>
        </pc:spChg>
        <pc:spChg chg="add del">
          <ac:chgData name="Cuvelier Guy" userId="S::guy.cuvelier@brucity.education::ea7939fe-d640-40b1-b088-8cee7c3abed6" providerId="AD" clId="Web-{A170DFBE-7977-4906-9828-ED5657B07A13}" dt="2021-02-18T11:31:27.266" v="13"/>
          <ac:spMkLst>
            <pc:docMk/>
            <pc:sldMk cId="3784089036" sldId="256"/>
            <ac:spMk id="18" creationId="{657F69E0-C4B0-4BEC-A689-4F8D877F05D4}"/>
          </ac:spMkLst>
        </pc:spChg>
        <pc:spChg chg="add del">
          <ac:chgData name="Cuvelier Guy" userId="S::guy.cuvelier@brucity.education::ea7939fe-d640-40b1-b088-8cee7c3abed6" providerId="AD" clId="Web-{A170DFBE-7977-4906-9828-ED5657B07A13}" dt="2021-02-18T11:31:27.266" v="13"/>
          <ac:spMkLst>
            <pc:docMk/>
            <pc:sldMk cId="3784089036" sldId="256"/>
            <ac:spMk id="20" creationId="{9F6380B4-6A1C-481E-8408-B4E6C75B9B81}"/>
          </ac:spMkLst>
        </pc:spChg>
        <pc:spChg chg="add del mod">
          <ac:chgData name="Cuvelier Guy" userId="S::guy.cuvelier@brucity.education::ea7939fe-d640-40b1-b088-8cee7c3abed6" providerId="AD" clId="Web-{A170DFBE-7977-4906-9828-ED5657B07A13}" dt="2021-02-18T11:32:52.549" v="15"/>
          <ac:spMkLst>
            <pc:docMk/>
            <pc:sldMk cId="3784089036" sldId="256"/>
            <ac:spMk id="21" creationId="{9A25FD69-C0A4-4661-8478-C97715C1D685}"/>
          </ac:spMkLst>
        </pc:spChg>
        <pc:spChg chg="add del mod">
          <ac:chgData name="Cuvelier Guy" userId="S::guy.cuvelier@brucity.education::ea7939fe-d640-40b1-b088-8cee7c3abed6" providerId="AD" clId="Web-{A170DFBE-7977-4906-9828-ED5657B07A13}" dt="2021-02-18T11:33:28.082" v="19"/>
          <ac:spMkLst>
            <pc:docMk/>
            <pc:sldMk cId="3784089036" sldId="256"/>
            <ac:spMk id="23" creationId="{A81A367E-503A-4636-8644-E10C98989BCD}"/>
          </ac:spMkLst>
        </pc:spChg>
        <pc:spChg chg="add del mod">
          <ac:chgData name="Cuvelier Guy" userId="S::guy.cuvelier@brucity.education::ea7939fe-d640-40b1-b088-8cee7c3abed6" providerId="AD" clId="Web-{A170DFBE-7977-4906-9828-ED5657B07A13}" dt="2021-02-18T11:38:21.684" v="79"/>
          <ac:spMkLst>
            <pc:docMk/>
            <pc:sldMk cId="3784089036" sldId="256"/>
            <ac:spMk id="25" creationId="{D09050A8-0913-4863-B0C0-4DFB47F8EACB}"/>
          </ac:spMkLst>
        </pc:spChg>
        <pc:spChg chg="add del">
          <ac:chgData name="Cuvelier Guy" userId="S::guy.cuvelier@brucity.education::ea7939fe-d640-40b1-b088-8cee7c3abed6" providerId="AD" clId="Web-{A170DFBE-7977-4906-9828-ED5657B07A13}" dt="2021-02-18T11:32:06.376" v="14"/>
          <ac:spMkLst>
            <pc:docMk/>
            <pc:sldMk cId="3784089036" sldId="256"/>
            <ac:spMk id="26" creationId="{2644B391-9BFE-445C-A9EC-F544BB85FBC7}"/>
          </ac:spMkLst>
        </pc:spChg>
        <pc:spChg chg="add del">
          <ac:chgData name="Cuvelier Guy" userId="S::guy.cuvelier@brucity.education::ea7939fe-d640-40b1-b088-8cee7c3abed6" providerId="AD" clId="Web-{A170DFBE-7977-4906-9828-ED5657B07A13}" dt="2021-02-18T11:32:06.376" v="14"/>
          <ac:spMkLst>
            <pc:docMk/>
            <pc:sldMk cId="3784089036" sldId="256"/>
            <ac:spMk id="28" creationId="{80F26E69-87D9-4655-AE7B-280A87AA3CAD}"/>
          </ac:spMkLst>
        </pc:spChg>
        <pc:spChg chg="add del">
          <ac:chgData name="Cuvelier Guy" userId="S::guy.cuvelier@brucity.education::ea7939fe-d640-40b1-b088-8cee7c3abed6" providerId="AD" clId="Web-{A170DFBE-7977-4906-9828-ED5657B07A13}" dt="2021-02-18T11:39:23.186" v="92"/>
          <ac:spMkLst>
            <pc:docMk/>
            <pc:sldMk cId="3784089036" sldId="256"/>
            <ac:spMk id="33" creationId="{9B7AD9F6-8CE7-4299-8FC6-328F4DCD3FF9}"/>
          </ac:spMkLst>
        </pc:spChg>
        <pc:spChg chg="add del">
          <ac:chgData name="Cuvelier Guy" userId="S::guy.cuvelier@brucity.education::ea7939fe-d640-40b1-b088-8cee7c3abed6" providerId="AD" clId="Web-{A170DFBE-7977-4906-9828-ED5657B07A13}" dt="2021-02-18T11:39:23.186" v="92"/>
          <ac:spMkLst>
            <pc:docMk/>
            <pc:sldMk cId="3784089036" sldId="256"/>
            <ac:spMk id="35" creationId="{F49775AF-8896-43EE-92C6-83497D6DC56F}"/>
          </ac:spMkLst>
        </pc:spChg>
        <pc:spChg chg="add del">
          <ac:chgData name="Cuvelier Guy" userId="S::guy.cuvelier@brucity.education::ea7939fe-d640-40b1-b088-8cee7c3abed6" providerId="AD" clId="Web-{A170DFBE-7977-4906-9828-ED5657B07A13}" dt="2021-02-18T11:38:53.607" v="85"/>
          <ac:spMkLst>
            <pc:docMk/>
            <pc:sldMk cId="3784089036" sldId="256"/>
            <ac:spMk id="37" creationId="{AD35AE2F-5E3A-49D9-8DE1-8A333BA4088E}"/>
          </ac:spMkLst>
        </pc:spChg>
        <pc:spChg chg="add del">
          <ac:chgData name="Cuvelier Guy" userId="S::guy.cuvelier@brucity.education::ea7939fe-d640-40b1-b088-8cee7c3abed6" providerId="AD" clId="Web-{A170DFBE-7977-4906-9828-ED5657B07A13}" dt="2021-02-18T11:38:53.607" v="85"/>
          <ac:spMkLst>
            <pc:docMk/>
            <pc:sldMk cId="3784089036" sldId="256"/>
            <ac:spMk id="38" creationId="{04D8AD8F-EF7F-481F-B99A-B8513897050A}"/>
          </ac:spMkLst>
        </pc:spChg>
        <pc:spChg chg="add del">
          <ac:chgData name="Cuvelier Guy" userId="S::guy.cuvelier@brucity.education::ea7939fe-d640-40b1-b088-8cee7c3abed6" providerId="AD" clId="Web-{A170DFBE-7977-4906-9828-ED5657B07A13}" dt="2021-02-18T11:38:53.607" v="85"/>
          <ac:spMkLst>
            <pc:docMk/>
            <pc:sldMk cId="3784089036" sldId="256"/>
            <ac:spMk id="39" creationId="{79EB4626-023C-436D-9F57-9EB46080909D}"/>
          </ac:spMkLst>
        </pc:spChg>
        <pc:spChg chg="add del">
          <ac:chgData name="Cuvelier Guy" userId="S::guy.cuvelier@brucity.education::ea7939fe-d640-40b1-b088-8cee7c3abed6" providerId="AD" clId="Web-{A170DFBE-7977-4906-9828-ED5657B07A13}" dt="2021-02-18T11:38:41.575" v="83"/>
          <ac:spMkLst>
            <pc:docMk/>
            <pc:sldMk cId="3784089036" sldId="256"/>
            <ac:spMk id="40" creationId="{A9286AD2-18A9-4868-A4E3-7A2097A20810}"/>
          </ac:spMkLst>
        </pc:spChg>
        <pc:spChg chg="add del">
          <ac:chgData name="Cuvelier Guy" userId="S::guy.cuvelier@brucity.education::ea7939fe-d640-40b1-b088-8cee7c3abed6" providerId="AD" clId="Web-{A170DFBE-7977-4906-9828-ED5657B07A13}" dt="2021-02-18T11:39:13.685" v="87"/>
          <ac:spMkLst>
            <pc:docMk/>
            <pc:sldMk cId="3784089036" sldId="256"/>
            <ac:spMk id="41" creationId="{81BC67A1-175E-439E-85E2-88911C119814}"/>
          </ac:spMkLst>
        </pc:spChg>
        <pc:spChg chg="add del">
          <ac:chgData name="Cuvelier Guy" userId="S::guy.cuvelier@brucity.education::ea7939fe-d640-40b1-b088-8cee7c3abed6" providerId="AD" clId="Web-{A170DFBE-7977-4906-9828-ED5657B07A13}" dt="2021-02-18T11:39:13.685" v="87"/>
          <ac:spMkLst>
            <pc:docMk/>
            <pc:sldMk cId="3784089036" sldId="256"/>
            <ac:spMk id="43" creationId="{94A7B82C-30F1-42B4-BE36-3DB42DD517D1}"/>
          </ac:spMkLst>
        </pc:spChg>
        <pc:spChg chg="add del">
          <ac:chgData name="Cuvelier Guy" userId="S::guy.cuvelier@brucity.education::ea7939fe-d640-40b1-b088-8cee7c3abed6" providerId="AD" clId="Web-{A170DFBE-7977-4906-9828-ED5657B07A13}" dt="2021-02-18T11:38:41.575" v="83"/>
          <ac:spMkLst>
            <pc:docMk/>
            <pc:sldMk cId="3784089036" sldId="256"/>
            <ac:spMk id="44" creationId="{B0A5E7FB-1FB5-4C57-9C8C-70E550767218}"/>
          </ac:spMkLst>
        </pc:spChg>
        <pc:spChg chg="add del">
          <ac:chgData name="Cuvelier Guy" userId="S::guy.cuvelier@brucity.education::ea7939fe-d640-40b1-b088-8cee7c3abed6" providerId="AD" clId="Web-{A170DFBE-7977-4906-9828-ED5657B07A13}" dt="2021-02-18T11:39:13.685" v="87"/>
          <ac:spMkLst>
            <pc:docMk/>
            <pc:sldMk cId="3784089036" sldId="256"/>
            <ac:spMk id="45" creationId="{43CA1578-CEEB-41BB-8068-C0DA02C36C52}"/>
          </ac:spMkLst>
        </pc:spChg>
        <pc:spChg chg="add del">
          <ac:chgData name="Cuvelier Guy" userId="S::guy.cuvelier@brucity.education::ea7939fe-d640-40b1-b088-8cee7c3abed6" providerId="AD" clId="Web-{A170DFBE-7977-4906-9828-ED5657B07A13}" dt="2021-02-18T11:39:19.201" v="89"/>
          <ac:spMkLst>
            <pc:docMk/>
            <pc:sldMk cId="3784089036" sldId="256"/>
            <ac:spMk id="47" creationId="{729F2144-48B7-4730-955E-365ECED3ABE0}"/>
          </ac:spMkLst>
        </pc:spChg>
        <pc:spChg chg="add del">
          <ac:chgData name="Cuvelier Guy" userId="S::guy.cuvelier@brucity.education::ea7939fe-d640-40b1-b088-8cee7c3abed6" providerId="AD" clId="Web-{A170DFBE-7977-4906-9828-ED5657B07A13}" dt="2021-02-18T11:39:19.201" v="89"/>
          <ac:spMkLst>
            <pc:docMk/>
            <pc:sldMk cId="3784089036" sldId="256"/>
            <ac:spMk id="48" creationId="{E765FF50-D2F9-4A4F-86ED-F101E172BA93}"/>
          </ac:spMkLst>
        </pc:spChg>
        <pc:spChg chg="add del">
          <ac:chgData name="Cuvelier Guy" userId="S::guy.cuvelier@brucity.education::ea7939fe-d640-40b1-b088-8cee7c3abed6" providerId="AD" clId="Web-{A170DFBE-7977-4906-9828-ED5657B07A13}" dt="2021-02-18T11:39:23.170" v="91"/>
          <ac:spMkLst>
            <pc:docMk/>
            <pc:sldMk cId="3784089036" sldId="256"/>
            <ac:spMk id="51" creationId="{BC88933B-CFB2-4662-9CA9-2C1E08385BA5}"/>
          </ac:spMkLst>
        </pc:spChg>
        <pc:spChg chg="add del">
          <ac:chgData name="Cuvelier Guy" userId="S::guy.cuvelier@brucity.education::ea7939fe-d640-40b1-b088-8cee7c3abed6" providerId="AD" clId="Web-{A170DFBE-7977-4906-9828-ED5657B07A13}" dt="2021-02-18T11:39:23.170" v="91"/>
          <ac:spMkLst>
            <pc:docMk/>
            <pc:sldMk cId="3784089036" sldId="256"/>
            <ac:spMk id="52" creationId="{F909EEE1-52DB-4A86-AFCE-CCE9041848D1}"/>
          </ac:spMkLst>
        </pc:spChg>
        <pc:spChg chg="add del">
          <ac:chgData name="Cuvelier Guy" userId="S::guy.cuvelier@brucity.education::ea7939fe-d640-40b1-b088-8cee7c3abed6" providerId="AD" clId="Web-{A170DFBE-7977-4906-9828-ED5657B07A13}" dt="2021-02-18T11:41:22.689" v="108"/>
          <ac:spMkLst>
            <pc:docMk/>
            <pc:sldMk cId="3784089036" sldId="256"/>
            <ac:spMk id="55" creationId="{AD35AE2F-5E3A-49D9-8DE1-8A333BA4088E}"/>
          </ac:spMkLst>
        </pc:spChg>
        <pc:spChg chg="add del">
          <ac:chgData name="Cuvelier Guy" userId="S::guy.cuvelier@brucity.education::ea7939fe-d640-40b1-b088-8cee7c3abed6" providerId="AD" clId="Web-{A170DFBE-7977-4906-9828-ED5657B07A13}" dt="2021-02-18T11:41:22.689" v="108"/>
          <ac:spMkLst>
            <pc:docMk/>
            <pc:sldMk cId="3784089036" sldId="256"/>
            <ac:spMk id="56" creationId="{04D8AD8F-EF7F-481F-B99A-B8513897050A}"/>
          </ac:spMkLst>
        </pc:spChg>
        <pc:spChg chg="add del">
          <ac:chgData name="Cuvelier Guy" userId="S::guy.cuvelier@brucity.education::ea7939fe-d640-40b1-b088-8cee7c3abed6" providerId="AD" clId="Web-{A170DFBE-7977-4906-9828-ED5657B07A13}" dt="2021-02-18T11:41:22.689" v="108"/>
          <ac:spMkLst>
            <pc:docMk/>
            <pc:sldMk cId="3784089036" sldId="256"/>
            <ac:spMk id="57" creationId="{79EB4626-023C-436D-9F57-9EB46080909D}"/>
          </ac:spMkLst>
        </pc:spChg>
        <pc:spChg chg="add del">
          <ac:chgData name="Cuvelier Guy" userId="S::guy.cuvelier@brucity.education::ea7939fe-d640-40b1-b088-8cee7c3abed6" providerId="AD" clId="Web-{A170DFBE-7977-4906-9828-ED5657B07A13}" dt="2021-02-18T11:40:15.171" v="97"/>
          <ac:spMkLst>
            <pc:docMk/>
            <pc:sldMk cId="3784089036" sldId="256"/>
            <ac:spMk id="59" creationId="{BA6285CA-6AFA-4F27-AFB5-1B32CDE09B1A}"/>
          </ac:spMkLst>
        </pc:spChg>
        <pc:spChg chg="add del">
          <ac:chgData name="Cuvelier Guy" userId="S::guy.cuvelier@brucity.education::ea7939fe-d640-40b1-b088-8cee7c3abed6" providerId="AD" clId="Web-{A170DFBE-7977-4906-9828-ED5657B07A13}" dt="2021-02-18T11:40:15.171" v="97"/>
          <ac:spMkLst>
            <pc:docMk/>
            <pc:sldMk cId="3784089036" sldId="256"/>
            <ac:spMk id="60" creationId="{F8DD0EAF-BF73-48D8-A426-3085C4B88FAA}"/>
          </ac:spMkLst>
        </pc:spChg>
        <pc:spChg chg="add del">
          <ac:chgData name="Cuvelier Guy" userId="S::guy.cuvelier@brucity.education::ea7939fe-d640-40b1-b088-8cee7c3abed6" providerId="AD" clId="Web-{A170DFBE-7977-4906-9828-ED5657B07A13}" dt="2021-02-18T11:40:15.171" v="97"/>
          <ac:spMkLst>
            <pc:docMk/>
            <pc:sldMk cId="3784089036" sldId="256"/>
            <ac:spMk id="61" creationId="{7BCC6446-8462-4A63-9B6F-8F57EC40F648}"/>
          </ac:spMkLst>
        </pc:spChg>
        <pc:spChg chg="add del">
          <ac:chgData name="Cuvelier Guy" userId="S::guy.cuvelier@brucity.education::ea7939fe-d640-40b1-b088-8cee7c3abed6" providerId="AD" clId="Web-{A170DFBE-7977-4906-9828-ED5657B07A13}" dt="2021-02-18T11:40:05.484" v="95"/>
          <ac:spMkLst>
            <pc:docMk/>
            <pc:sldMk cId="3784089036" sldId="256"/>
            <ac:spMk id="62" creationId="{BFB2D26E-FBAE-45B8-B0F6-80E4ABDEC312}"/>
          </ac:spMkLst>
        </pc:spChg>
        <pc:spChg chg="add del">
          <ac:chgData name="Cuvelier Guy" userId="S::guy.cuvelier@brucity.education::ea7939fe-d640-40b1-b088-8cee7c3abed6" providerId="AD" clId="Web-{A170DFBE-7977-4906-9828-ED5657B07A13}" dt="2021-02-18T11:40:25.297" v="99"/>
          <ac:spMkLst>
            <pc:docMk/>
            <pc:sldMk cId="3784089036" sldId="256"/>
            <ac:spMk id="63" creationId="{0DBF1ABE-8590-450D-BB49-BDDCCF3EEA9E}"/>
          </ac:spMkLst>
        </pc:spChg>
        <pc:spChg chg="add del">
          <ac:chgData name="Cuvelier Guy" userId="S::guy.cuvelier@brucity.education::ea7939fe-d640-40b1-b088-8cee7c3abed6" providerId="AD" clId="Web-{A170DFBE-7977-4906-9828-ED5657B07A13}" dt="2021-02-18T11:40:05.484" v="95"/>
          <ac:spMkLst>
            <pc:docMk/>
            <pc:sldMk cId="3784089036" sldId="256"/>
            <ac:spMk id="64" creationId="{23442A66-721F-4552-A3AD-3A2215F0C18B}"/>
          </ac:spMkLst>
        </pc:spChg>
        <pc:spChg chg="add del">
          <ac:chgData name="Cuvelier Guy" userId="S::guy.cuvelier@brucity.education::ea7939fe-d640-40b1-b088-8cee7c3abed6" providerId="AD" clId="Web-{A170DFBE-7977-4906-9828-ED5657B07A13}" dt="2021-02-18T11:40:25.297" v="99"/>
          <ac:spMkLst>
            <pc:docMk/>
            <pc:sldMk cId="3784089036" sldId="256"/>
            <ac:spMk id="65" creationId="{C7D887A3-61AD-4674-BC53-8DFA8CF7B410}"/>
          </ac:spMkLst>
        </pc:spChg>
        <pc:spChg chg="add del">
          <ac:chgData name="Cuvelier Guy" userId="S::guy.cuvelier@brucity.education::ea7939fe-d640-40b1-b088-8cee7c3abed6" providerId="AD" clId="Web-{A170DFBE-7977-4906-9828-ED5657B07A13}" dt="2021-02-18T11:40:05.484" v="95"/>
          <ac:spMkLst>
            <pc:docMk/>
            <pc:sldMk cId="3784089036" sldId="256"/>
            <ac:spMk id="66" creationId="{67EA5288-5BEB-4C44-949A-ED209FE21905}"/>
          </ac:spMkLst>
        </pc:spChg>
        <pc:spChg chg="add del">
          <ac:chgData name="Cuvelier Guy" userId="S::guy.cuvelier@brucity.education::ea7939fe-d640-40b1-b088-8cee7c3abed6" providerId="AD" clId="Web-{A170DFBE-7977-4906-9828-ED5657B07A13}" dt="2021-02-18T11:40:25.297" v="99"/>
          <ac:spMkLst>
            <pc:docMk/>
            <pc:sldMk cId="3784089036" sldId="256"/>
            <ac:spMk id="67" creationId="{479F0FB3-8461-462D-84A2-53106FBF4E5B}"/>
          </ac:spMkLst>
        </pc:spChg>
        <pc:spChg chg="add del">
          <ac:chgData name="Cuvelier Guy" userId="S::guy.cuvelier@brucity.education::ea7939fe-d640-40b1-b088-8cee7c3abed6" providerId="AD" clId="Web-{A170DFBE-7977-4906-9828-ED5657B07A13}" dt="2021-02-18T11:40:25.297" v="99"/>
          <ac:spMkLst>
            <pc:docMk/>
            <pc:sldMk cId="3784089036" sldId="256"/>
            <ac:spMk id="69" creationId="{11E3C311-4E8A-45D9-97BF-07F5FD346974}"/>
          </ac:spMkLst>
        </pc:spChg>
        <pc:spChg chg="add del">
          <ac:chgData name="Cuvelier Guy" userId="S::guy.cuvelier@brucity.education::ea7939fe-d640-40b1-b088-8cee7c3abed6" providerId="AD" clId="Web-{A170DFBE-7977-4906-9828-ED5657B07A13}" dt="2021-02-18T11:40:55.876" v="101"/>
          <ac:spMkLst>
            <pc:docMk/>
            <pc:sldMk cId="3784089036" sldId="256"/>
            <ac:spMk id="70" creationId="{08C9B587-E65E-4B52-B37C-ABEBB6E87928}"/>
          </ac:spMkLst>
        </pc:spChg>
        <pc:spChg chg="add del">
          <ac:chgData name="Cuvelier Guy" userId="S::guy.cuvelier@brucity.education::ea7939fe-d640-40b1-b088-8cee7c3abed6" providerId="AD" clId="Web-{A170DFBE-7977-4906-9828-ED5657B07A13}" dt="2021-02-18T11:40:55.876" v="101"/>
          <ac:spMkLst>
            <pc:docMk/>
            <pc:sldMk cId="3784089036" sldId="256"/>
            <ac:spMk id="71" creationId="{55666830-9A19-4E01-8505-D6C7F9AC5665}"/>
          </ac:spMkLst>
        </pc:spChg>
        <pc:spChg chg="add del">
          <ac:chgData name="Cuvelier Guy" userId="S::guy.cuvelier@brucity.education::ea7939fe-d640-40b1-b088-8cee7c3abed6" providerId="AD" clId="Web-{A170DFBE-7977-4906-9828-ED5657B07A13}" dt="2021-02-18T11:40:55.876" v="101"/>
          <ac:spMkLst>
            <pc:docMk/>
            <pc:sldMk cId="3784089036" sldId="256"/>
            <ac:spMk id="73" creationId="{AE9FC877-7FB6-4D22-9988-35420644E202}"/>
          </ac:spMkLst>
        </pc:spChg>
        <pc:spChg chg="add del">
          <ac:chgData name="Cuvelier Guy" userId="S::guy.cuvelier@brucity.education::ea7939fe-d640-40b1-b088-8cee7c3abed6" providerId="AD" clId="Web-{A170DFBE-7977-4906-9828-ED5657B07A13}" dt="2021-02-18T11:40:55.876" v="101"/>
          <ac:spMkLst>
            <pc:docMk/>
            <pc:sldMk cId="3784089036" sldId="256"/>
            <ac:spMk id="74" creationId="{E41809D1-F12E-46BB-B804-5F209D325E8B}"/>
          </ac:spMkLst>
        </pc:spChg>
        <pc:spChg chg="add del">
          <ac:chgData name="Cuvelier Guy" userId="S::guy.cuvelier@brucity.education::ea7939fe-d640-40b1-b088-8cee7c3abed6" providerId="AD" clId="Web-{A170DFBE-7977-4906-9828-ED5657B07A13}" dt="2021-02-18T11:40:55.876" v="101"/>
          <ac:spMkLst>
            <pc:docMk/>
            <pc:sldMk cId="3784089036" sldId="256"/>
            <ac:spMk id="75" creationId="{AF2F604E-43BE-4DC3-B983-E071523364F8}"/>
          </ac:spMkLst>
        </pc:spChg>
        <pc:spChg chg="add del">
          <ac:chgData name="Cuvelier Guy" userId="S::guy.cuvelier@brucity.education::ea7939fe-d640-40b1-b088-8cee7c3abed6" providerId="AD" clId="Web-{A170DFBE-7977-4906-9828-ED5657B07A13}" dt="2021-02-18T11:41:05.954" v="103"/>
          <ac:spMkLst>
            <pc:docMk/>
            <pc:sldMk cId="3784089036" sldId="256"/>
            <ac:spMk id="76" creationId="{D3F794D0-2982-490E-88DA-93D48975085F}"/>
          </ac:spMkLst>
        </pc:spChg>
        <pc:spChg chg="add del">
          <ac:chgData name="Cuvelier Guy" userId="S::guy.cuvelier@brucity.education::ea7939fe-d640-40b1-b088-8cee7c3abed6" providerId="AD" clId="Web-{A170DFBE-7977-4906-9828-ED5657B07A13}" dt="2021-02-18T11:41:05.954" v="103"/>
          <ac:spMkLst>
            <pc:docMk/>
            <pc:sldMk cId="3784089036" sldId="256"/>
            <ac:spMk id="77" creationId="{AFD24A3D-F07A-44A9-BE55-5576292E152D}"/>
          </ac:spMkLst>
        </pc:spChg>
        <pc:spChg chg="add del">
          <ac:chgData name="Cuvelier Guy" userId="S::guy.cuvelier@brucity.education::ea7939fe-d640-40b1-b088-8cee7c3abed6" providerId="AD" clId="Web-{A170DFBE-7977-4906-9828-ED5657B07A13}" dt="2021-02-18T11:41:05.954" v="103"/>
          <ac:spMkLst>
            <pc:docMk/>
            <pc:sldMk cId="3784089036" sldId="256"/>
            <ac:spMk id="78" creationId="{204441C9-FD2D-4031-B5C5-67478196CCCF}"/>
          </ac:spMkLst>
        </pc:spChg>
        <pc:spChg chg="add del">
          <ac:chgData name="Cuvelier Guy" userId="S::guy.cuvelier@brucity.education::ea7939fe-d640-40b1-b088-8cee7c3abed6" providerId="AD" clId="Web-{A170DFBE-7977-4906-9828-ED5657B07A13}" dt="2021-02-18T11:41:05.954" v="103"/>
          <ac:spMkLst>
            <pc:docMk/>
            <pc:sldMk cId="3784089036" sldId="256"/>
            <ac:spMk id="79" creationId="{EBF09AEC-6E6E-418F-9974-8730F1B2B6EF}"/>
          </ac:spMkLst>
        </pc:spChg>
        <pc:spChg chg="add del">
          <ac:chgData name="Cuvelier Guy" userId="S::guy.cuvelier@brucity.education::ea7939fe-d640-40b1-b088-8cee7c3abed6" providerId="AD" clId="Web-{A170DFBE-7977-4906-9828-ED5657B07A13}" dt="2021-02-18T11:41:05.954" v="103"/>
          <ac:spMkLst>
            <pc:docMk/>
            <pc:sldMk cId="3784089036" sldId="256"/>
            <ac:spMk id="80" creationId="{3D9D3989-3E00-4727-914E-959DFE8FACE9}"/>
          </ac:spMkLst>
        </pc:spChg>
        <pc:spChg chg="add del">
          <ac:chgData name="Cuvelier Guy" userId="S::guy.cuvelier@brucity.education::ea7939fe-d640-40b1-b088-8cee7c3abed6" providerId="AD" clId="Web-{A170DFBE-7977-4906-9828-ED5657B07A13}" dt="2021-02-18T11:41:11.782" v="105"/>
          <ac:spMkLst>
            <pc:docMk/>
            <pc:sldMk cId="3784089036" sldId="256"/>
            <ac:spMk id="81" creationId="{9B45BA4C-9B54-4496-821F-9E0985CA984D}"/>
          </ac:spMkLst>
        </pc:spChg>
        <pc:spChg chg="add del">
          <ac:chgData name="Cuvelier Guy" userId="S::guy.cuvelier@brucity.education::ea7939fe-d640-40b1-b088-8cee7c3abed6" providerId="AD" clId="Web-{A170DFBE-7977-4906-9828-ED5657B07A13}" dt="2021-02-18T11:41:11.782" v="105"/>
          <ac:spMkLst>
            <pc:docMk/>
            <pc:sldMk cId="3784089036" sldId="256"/>
            <ac:spMk id="82" creationId="{85E1BB9D-FAFF-4C3E-9E44-13F8FBABCD62}"/>
          </ac:spMkLst>
        </pc:spChg>
        <pc:spChg chg="add del">
          <ac:chgData name="Cuvelier Guy" userId="S::guy.cuvelier@brucity.education::ea7939fe-d640-40b1-b088-8cee7c3abed6" providerId="AD" clId="Web-{A170DFBE-7977-4906-9828-ED5657B07A13}" dt="2021-02-18T11:41:11.782" v="105"/>
          <ac:spMkLst>
            <pc:docMk/>
            <pc:sldMk cId="3784089036" sldId="256"/>
            <ac:spMk id="84" creationId="{A8DDC302-DBEC-4742-B54B-5E9AAFE96961}"/>
          </ac:spMkLst>
        </pc:spChg>
        <pc:spChg chg="add del">
          <ac:chgData name="Cuvelier Guy" userId="S::guy.cuvelier@brucity.education::ea7939fe-d640-40b1-b088-8cee7c3abed6" providerId="AD" clId="Web-{A170DFBE-7977-4906-9828-ED5657B07A13}" dt="2021-02-18T11:41:22.642" v="107"/>
          <ac:spMkLst>
            <pc:docMk/>
            <pc:sldMk cId="3784089036" sldId="256"/>
            <ac:spMk id="85" creationId="{3C54F4CE-85F0-46ED-80DA-9518C9251AD1}"/>
          </ac:spMkLst>
        </pc:spChg>
        <pc:spChg chg="add del">
          <ac:chgData name="Cuvelier Guy" userId="S::guy.cuvelier@brucity.education::ea7939fe-d640-40b1-b088-8cee7c3abed6" providerId="AD" clId="Web-{A170DFBE-7977-4906-9828-ED5657B07A13}" dt="2021-02-18T11:41:22.642" v="107"/>
          <ac:spMkLst>
            <pc:docMk/>
            <pc:sldMk cId="3784089036" sldId="256"/>
            <ac:spMk id="86" creationId="{DADD1FCA-8ACB-4958-81DD-4CDD6D3E1921}"/>
          </ac:spMkLst>
        </pc:spChg>
        <pc:spChg chg="add">
          <ac:chgData name="Cuvelier Guy" userId="S::guy.cuvelier@brucity.education::ea7939fe-d640-40b1-b088-8cee7c3abed6" providerId="AD" clId="Web-{A170DFBE-7977-4906-9828-ED5657B07A13}" dt="2021-02-18T11:41:22.689" v="108"/>
          <ac:spMkLst>
            <pc:docMk/>
            <pc:sldMk cId="3784089036" sldId="256"/>
            <ac:spMk id="87" creationId="{2644B391-9BFE-445C-A9EC-F544BB85FBC7}"/>
          </ac:spMkLst>
        </pc:spChg>
        <pc:spChg chg="add">
          <ac:chgData name="Cuvelier Guy" userId="S::guy.cuvelier@brucity.education::ea7939fe-d640-40b1-b088-8cee7c3abed6" providerId="AD" clId="Web-{A170DFBE-7977-4906-9828-ED5657B07A13}" dt="2021-02-18T11:41:22.689" v="108"/>
          <ac:spMkLst>
            <pc:docMk/>
            <pc:sldMk cId="3784089036" sldId="256"/>
            <ac:spMk id="88" creationId="{80F26E69-87D9-4655-AE7B-280A87AA3CAD}"/>
          </ac:spMkLst>
        </pc:spChg>
        <pc:grpChg chg="add del">
          <ac:chgData name="Cuvelier Guy" userId="S::guy.cuvelier@brucity.education::ea7939fe-d640-40b1-b088-8cee7c3abed6" providerId="AD" clId="Web-{A170DFBE-7977-4906-9828-ED5657B07A13}" dt="2021-02-18T11:39:13.685" v="87"/>
          <ac:grpSpMkLst>
            <pc:docMk/>
            <pc:sldMk cId="3784089036" sldId="256"/>
            <ac:grpSpMk id="46" creationId="{7DF11618-754F-4C58-94AD-F7AA3530D6AF}"/>
          </ac:grpSpMkLst>
        </pc:grpChg>
        <pc:grpChg chg="add del">
          <ac:chgData name="Cuvelier Guy" userId="S::guy.cuvelier@brucity.education::ea7939fe-d640-40b1-b088-8cee7c3abed6" providerId="AD" clId="Web-{A170DFBE-7977-4906-9828-ED5657B07A13}" dt="2021-02-18T11:40:15.171" v="97"/>
          <ac:grpSpMkLst>
            <pc:docMk/>
            <pc:sldMk cId="3784089036" sldId="256"/>
            <ac:grpSpMk id="68" creationId="{8118ECEF-CA6A-4CB6-BCA5-59B2DB40C4AB}"/>
          </ac:grpSpMkLst>
        </pc:grpChg>
        <pc:grpChg chg="add del">
          <ac:chgData name="Cuvelier Guy" userId="S::guy.cuvelier@brucity.education::ea7939fe-d640-40b1-b088-8cee7c3abed6" providerId="AD" clId="Web-{A170DFBE-7977-4906-9828-ED5657B07A13}" dt="2021-02-18T11:39:13.685" v="87"/>
          <ac:grpSpMkLst>
            <pc:docMk/>
            <pc:sldMk cId="3784089036" sldId="256"/>
            <ac:grpSpMk id="72" creationId="{A5761FD8-9CFD-4F5A-AB69-F179306BCD09}"/>
          </ac:grpSpMkLst>
        </pc:grpChg>
        <pc:grpChg chg="add del">
          <ac:chgData name="Cuvelier Guy" userId="S::guy.cuvelier@brucity.education::ea7939fe-d640-40b1-b088-8cee7c3abed6" providerId="AD" clId="Web-{A170DFBE-7977-4906-9828-ED5657B07A13}" dt="2021-02-18T11:39:13.685" v="87"/>
          <ac:grpSpMkLst>
            <pc:docMk/>
            <pc:sldMk cId="3784089036" sldId="256"/>
            <ac:grpSpMk id="83" creationId="{361195DA-BFB4-4917-BAFD-7D3D669EFA86}"/>
          </ac:grpSpMkLst>
        </pc:grpChg>
        <pc:picChg chg="add del">
          <ac:chgData name="Cuvelier Guy" userId="S::guy.cuvelier@brucity.education::ea7939fe-d640-40b1-b088-8cee7c3abed6" providerId="AD" clId="Web-{A170DFBE-7977-4906-9828-ED5657B07A13}" dt="2021-02-18T11:27:46.650" v="1"/>
          <ac:picMkLst>
            <pc:docMk/>
            <pc:sldMk cId="3784089036" sldId="256"/>
            <ac:picMk id="4" creationId="{076F3986-0E22-4A2C-89D0-87A5092D017D}"/>
          </ac:picMkLst>
        </pc:picChg>
        <pc:picChg chg="add del">
          <ac:chgData name="Cuvelier Guy" userId="S::guy.cuvelier@brucity.education::ea7939fe-d640-40b1-b088-8cee7c3abed6" providerId="AD" clId="Web-{A170DFBE-7977-4906-9828-ED5657B07A13}" dt="2021-02-18T11:28:21.948" v="3"/>
          <ac:picMkLst>
            <pc:docMk/>
            <pc:sldMk cId="3784089036" sldId="256"/>
            <ac:picMk id="7" creationId="{2E9490A9-5877-4075-9FBA-6C7733B142F1}"/>
          </ac:picMkLst>
        </pc:picChg>
        <pc:picChg chg="add del">
          <ac:chgData name="Cuvelier Guy" userId="S::guy.cuvelier@brucity.education::ea7939fe-d640-40b1-b088-8cee7c3abed6" providerId="AD" clId="Web-{A170DFBE-7977-4906-9828-ED5657B07A13}" dt="2021-02-18T11:28:32.104" v="5"/>
          <ac:picMkLst>
            <pc:docMk/>
            <pc:sldMk cId="3784089036" sldId="256"/>
            <ac:picMk id="10" creationId="{A2E292D3-A1E5-40C1-A4D1-48783B79810C}"/>
          </ac:picMkLst>
        </pc:picChg>
        <pc:picChg chg="add mod ord">
          <ac:chgData name="Cuvelier Guy" userId="S::guy.cuvelier@brucity.education::ea7939fe-d640-40b1-b088-8cee7c3abed6" providerId="AD" clId="Web-{A170DFBE-7977-4906-9828-ED5657B07A13}" dt="2021-02-18T11:41:22.689" v="108"/>
          <ac:picMkLst>
            <pc:docMk/>
            <pc:sldMk cId="3784089036" sldId="256"/>
            <ac:picMk id="19" creationId="{076F3986-0E22-4A2C-89D0-87A5092D017D}"/>
          </ac:picMkLst>
        </pc:picChg>
        <pc:picChg chg="add del">
          <ac:chgData name="Cuvelier Guy" userId="S::guy.cuvelier@brucity.education::ea7939fe-d640-40b1-b088-8cee7c3abed6" providerId="AD" clId="Web-{A170DFBE-7977-4906-9828-ED5657B07A13}" dt="2021-02-18T11:39:19.201" v="89"/>
          <ac:picMkLst>
            <pc:docMk/>
            <pc:sldMk cId="3784089036" sldId="256"/>
            <ac:picMk id="49" creationId="{FFECA84E-1776-4B03-9261-CF74A291DF06}"/>
          </ac:picMkLst>
        </pc:picChg>
        <pc:picChg chg="add del">
          <ac:chgData name="Cuvelier Guy" userId="S::guy.cuvelier@brucity.education::ea7939fe-d640-40b1-b088-8cee7c3abed6" providerId="AD" clId="Web-{A170DFBE-7977-4906-9828-ED5657B07A13}" dt="2021-02-18T11:39:19.201" v="89"/>
          <ac:picMkLst>
            <pc:docMk/>
            <pc:sldMk cId="3784089036" sldId="256"/>
            <ac:picMk id="50" creationId="{2BFFF490-82EC-4000-BB36-A67FD39E3AD1}"/>
          </ac:picMkLst>
        </pc:picChg>
        <pc:cxnChg chg="add del">
          <ac:chgData name="Cuvelier Guy" userId="S::guy.cuvelier@brucity.education::ea7939fe-d640-40b1-b088-8cee7c3abed6" providerId="AD" clId="Web-{A170DFBE-7977-4906-9828-ED5657B07A13}" dt="2021-02-18T11:38:41.575" v="83"/>
          <ac:cxnSpMkLst>
            <pc:docMk/>
            <pc:sldMk cId="3784089036" sldId="256"/>
            <ac:cxnSpMk id="42" creationId="{E7A7CD63-7EC3-44F3-95D0-595C4019FF24}"/>
          </ac:cxnSpMkLst>
        </pc:cxnChg>
        <pc:cxnChg chg="add del">
          <ac:chgData name="Cuvelier Guy" userId="S::guy.cuvelier@brucity.education::ea7939fe-d640-40b1-b088-8cee7c3abed6" providerId="AD" clId="Web-{A170DFBE-7977-4906-9828-ED5657B07A13}" dt="2021-02-18T11:39:23.170" v="91"/>
          <ac:cxnSpMkLst>
            <pc:docMk/>
            <pc:sldMk cId="3784089036" sldId="256"/>
            <ac:cxnSpMk id="53" creationId="{326FE4BA-3BD1-4AB3-A3EB-39FF16D96403}"/>
          </ac:cxnSpMkLst>
        </pc:cxnChg>
        <pc:cxnChg chg="add del mod">
          <ac:chgData name="Cuvelier Guy" userId="S::guy.cuvelier@brucity.education::ea7939fe-d640-40b1-b088-8cee7c3abed6" providerId="AD" clId="Web-{A170DFBE-7977-4906-9828-ED5657B07A13}" dt="2021-02-18T11:39:23.170" v="91"/>
          <ac:cxnSpMkLst>
            <pc:docMk/>
            <pc:sldMk cId="3784089036" sldId="256"/>
            <ac:cxnSpMk id="54" creationId="{CBD85EF3-E980-4EF9-BF91-C0540D302A95}"/>
          </ac:cxnSpMkLst>
        </pc:cxnChg>
      </pc:sldChg>
      <pc:sldChg chg="addSp delSp modSp new add del mod modTransition setBg setClrOvrMap">
        <pc:chgData name="Cuvelier Guy" userId="S::guy.cuvelier@brucity.education::ea7939fe-d640-40b1-b088-8cee7c3abed6" providerId="AD" clId="Web-{A170DFBE-7977-4906-9828-ED5657B07A13}" dt="2021-02-18T16:39:42.828" v="2481"/>
        <pc:sldMkLst>
          <pc:docMk/>
          <pc:sldMk cId="3638597455" sldId="257"/>
        </pc:sldMkLst>
        <pc:spChg chg="mod">
          <ac:chgData name="Cuvelier Guy" userId="S::guy.cuvelier@brucity.education::ea7939fe-d640-40b1-b088-8cee7c3abed6" providerId="AD" clId="Web-{A170DFBE-7977-4906-9828-ED5657B07A13}" dt="2021-02-18T14:43:45.076" v="1329" actId="1076"/>
          <ac:spMkLst>
            <pc:docMk/>
            <pc:sldMk cId="3638597455" sldId="257"/>
            <ac:spMk id="2" creationId="{DE91D428-8BB8-4F9C-9DD7-0902848F538D}"/>
          </ac:spMkLst>
        </pc:spChg>
        <pc:spChg chg="del mod">
          <ac:chgData name="Cuvelier Guy" userId="S::guy.cuvelier@brucity.education::ea7939fe-d640-40b1-b088-8cee7c3abed6" providerId="AD" clId="Web-{A170DFBE-7977-4906-9828-ED5657B07A13}" dt="2021-02-18T11:48:31.811" v="122"/>
          <ac:spMkLst>
            <pc:docMk/>
            <pc:sldMk cId="3638597455" sldId="257"/>
            <ac:spMk id="3" creationId="{BE7ED091-7AAF-46C8-901C-8B98647E0CB2}"/>
          </ac:spMkLst>
        </pc:spChg>
        <pc:spChg chg="add del">
          <ac:chgData name="Cuvelier Guy" userId="S::guy.cuvelier@brucity.education::ea7939fe-d640-40b1-b088-8cee7c3abed6" providerId="AD" clId="Web-{A170DFBE-7977-4906-9828-ED5657B07A13}" dt="2021-02-18T11:42:16.691" v="120"/>
          <ac:spMkLst>
            <pc:docMk/>
            <pc:sldMk cId="3638597455" sldId="257"/>
            <ac:spMk id="5" creationId="{F04BED5A-E98E-4DA0-BAA5-4F6AB2492D6C}"/>
          </ac:spMkLst>
        </pc:spChg>
        <pc:spChg chg="add del">
          <ac:chgData name="Cuvelier Guy" userId="S::guy.cuvelier@brucity.education::ea7939fe-d640-40b1-b088-8cee7c3abed6" providerId="AD" clId="Web-{A170DFBE-7977-4906-9828-ED5657B07A13}" dt="2021-02-18T11:42:16.691" v="120"/>
          <ac:spMkLst>
            <pc:docMk/>
            <pc:sldMk cId="3638597455" sldId="257"/>
            <ac:spMk id="6" creationId="{EB64B94A-E40E-48CE-BD7B-C1A30AE572FB}"/>
          </ac:spMkLst>
        </pc:spChg>
        <pc:spChg chg="add del">
          <ac:chgData name="Cuvelier Guy" userId="S::guy.cuvelier@brucity.education::ea7939fe-d640-40b1-b088-8cee7c3abed6" providerId="AD" clId="Web-{A170DFBE-7977-4906-9828-ED5657B07A13}" dt="2021-02-18T11:42:10.409" v="118"/>
          <ac:spMkLst>
            <pc:docMk/>
            <pc:sldMk cId="3638597455" sldId="257"/>
            <ac:spMk id="8" creationId="{ED15573D-0E45-4691-B525-471152EC18CD}"/>
          </ac:spMkLst>
        </pc:spChg>
        <pc:spChg chg="add del">
          <ac:chgData name="Cuvelier Guy" userId="S::guy.cuvelier@brucity.education::ea7939fe-d640-40b1-b088-8cee7c3abed6" providerId="AD" clId="Web-{A170DFBE-7977-4906-9828-ED5657B07A13}" dt="2021-02-18T11:52:42.240" v="149"/>
          <ac:spMkLst>
            <pc:docMk/>
            <pc:sldMk cId="3638597455" sldId="257"/>
            <ac:spMk id="9" creationId="{ED15573D-0E45-4691-B525-471152EC18CD}"/>
          </ac:spMkLst>
        </pc:spChg>
        <pc:spChg chg="add del">
          <ac:chgData name="Cuvelier Guy" userId="S::guy.cuvelier@brucity.education::ea7939fe-d640-40b1-b088-8cee7c3abed6" providerId="AD" clId="Web-{A170DFBE-7977-4906-9828-ED5657B07A13}" dt="2021-02-18T11:42:10.409" v="118"/>
          <ac:spMkLst>
            <pc:docMk/>
            <pc:sldMk cId="3638597455" sldId="257"/>
            <ac:spMk id="10" creationId="{9E448559-19A4-4252-8C27-54C1DA906F8A}"/>
          </ac:spMkLst>
        </pc:spChg>
        <pc:spChg chg="add del">
          <ac:chgData name="Cuvelier Guy" userId="S::guy.cuvelier@brucity.education::ea7939fe-d640-40b1-b088-8cee7c3abed6" providerId="AD" clId="Web-{A170DFBE-7977-4906-9828-ED5657B07A13}" dt="2021-02-18T11:52:42.240" v="149"/>
          <ac:spMkLst>
            <pc:docMk/>
            <pc:sldMk cId="3638597455" sldId="257"/>
            <ac:spMk id="11" creationId="{9E448559-19A4-4252-8C27-54C1DA906F8A}"/>
          </ac:spMkLst>
        </pc:spChg>
        <pc:spChg chg="add del">
          <ac:chgData name="Cuvelier Guy" userId="S::guy.cuvelier@brucity.education::ea7939fe-d640-40b1-b088-8cee7c3abed6" providerId="AD" clId="Web-{A170DFBE-7977-4906-9828-ED5657B07A13}" dt="2021-02-18T11:42:10.409" v="118"/>
          <ac:spMkLst>
            <pc:docMk/>
            <pc:sldMk cId="3638597455" sldId="257"/>
            <ac:spMk id="12" creationId="{1B19C35E-4E30-4F1D-9FC2-F2FA6191E453}"/>
          </ac:spMkLst>
        </pc:spChg>
        <pc:spChg chg="add del">
          <ac:chgData name="Cuvelier Guy" userId="S::guy.cuvelier@brucity.education::ea7939fe-d640-40b1-b088-8cee7c3abed6" providerId="AD" clId="Web-{A170DFBE-7977-4906-9828-ED5657B07A13}" dt="2021-02-18T11:52:42.240" v="149"/>
          <ac:spMkLst>
            <pc:docMk/>
            <pc:sldMk cId="3638597455" sldId="257"/>
            <ac:spMk id="13" creationId="{1B19C35E-4E30-4F1D-9FC2-F2FA6191E453}"/>
          </ac:spMkLst>
        </pc:spChg>
        <pc:spChg chg="add del">
          <ac:chgData name="Cuvelier Guy" userId="S::guy.cuvelier@brucity.education::ea7939fe-d640-40b1-b088-8cee7c3abed6" providerId="AD" clId="Web-{A170DFBE-7977-4906-9828-ED5657B07A13}" dt="2021-02-18T11:42:16.691" v="120"/>
          <ac:spMkLst>
            <pc:docMk/>
            <pc:sldMk cId="3638597455" sldId="257"/>
            <ac:spMk id="14" creationId="{D1B26337-5AA4-470D-9687-5907CB53BAE9}"/>
          </ac:spMkLst>
        </pc:spChg>
        <pc:spChg chg="add del">
          <ac:chgData name="Cuvelier Guy" userId="S::guy.cuvelier@brucity.education::ea7939fe-d640-40b1-b088-8cee7c3abed6" providerId="AD" clId="Web-{A170DFBE-7977-4906-9828-ED5657B07A13}" dt="2021-02-18T11:52:42.240" v="148"/>
          <ac:spMkLst>
            <pc:docMk/>
            <pc:sldMk cId="3638597455" sldId="257"/>
            <ac:spMk id="17" creationId="{B4C57D6F-261E-4F01-809E-4165B8038D78}"/>
          </ac:spMkLst>
        </pc:spChg>
        <pc:spChg chg="add">
          <ac:chgData name="Cuvelier Guy" userId="S::guy.cuvelier@brucity.education::ea7939fe-d640-40b1-b088-8cee7c3abed6" providerId="AD" clId="Web-{A170DFBE-7977-4906-9828-ED5657B07A13}" dt="2021-02-18T11:52:42.240" v="149"/>
          <ac:spMkLst>
            <pc:docMk/>
            <pc:sldMk cId="3638597455" sldId="257"/>
            <ac:spMk id="18" creationId="{84A3A5EB-931E-46DE-A692-6731DB9885FA}"/>
          </ac:spMkLst>
        </pc:spChg>
        <pc:spChg chg="add">
          <ac:chgData name="Cuvelier Guy" userId="S::guy.cuvelier@brucity.education::ea7939fe-d640-40b1-b088-8cee7c3abed6" providerId="AD" clId="Web-{A170DFBE-7977-4906-9828-ED5657B07A13}" dt="2021-02-18T11:52:42.240" v="149"/>
          <ac:spMkLst>
            <pc:docMk/>
            <pc:sldMk cId="3638597455" sldId="257"/>
            <ac:spMk id="19" creationId="{2358634F-705D-44E4-9FBF-A406E2F9A439}"/>
          </ac:spMkLst>
        </pc:spChg>
        <pc:spChg chg="add del">
          <ac:chgData name="Cuvelier Guy" userId="S::guy.cuvelier@brucity.education::ea7939fe-d640-40b1-b088-8cee7c3abed6" providerId="AD" clId="Web-{A170DFBE-7977-4906-9828-ED5657B07A13}" dt="2021-02-18T11:52:42.240" v="148"/>
          <ac:spMkLst>
            <pc:docMk/>
            <pc:sldMk cId="3638597455" sldId="257"/>
            <ac:spMk id="20" creationId="{83E0B076-70B2-4BA7-B180-209E6D80131E}"/>
          </ac:spMkLst>
        </pc:spChg>
        <pc:spChg chg="add">
          <ac:chgData name="Cuvelier Guy" userId="S::guy.cuvelier@brucity.education::ea7939fe-d640-40b1-b088-8cee7c3abed6" providerId="AD" clId="Web-{A170DFBE-7977-4906-9828-ED5657B07A13}" dt="2021-02-18T11:52:42.240" v="149"/>
          <ac:spMkLst>
            <pc:docMk/>
            <pc:sldMk cId="3638597455" sldId="257"/>
            <ac:spMk id="21" creationId="{6FCFE1E3-A09C-4196-A99F-B7C3014E9604}"/>
          </ac:spMkLst>
        </pc:spChg>
        <pc:spChg chg="add del">
          <ac:chgData name="Cuvelier Guy" userId="S::guy.cuvelier@brucity.education::ea7939fe-d640-40b1-b088-8cee7c3abed6" providerId="AD" clId="Web-{A170DFBE-7977-4906-9828-ED5657B07A13}" dt="2021-02-18T11:52:42.240" v="148"/>
          <ac:spMkLst>
            <pc:docMk/>
            <pc:sldMk cId="3638597455" sldId="257"/>
            <ac:spMk id="22" creationId="{4C1262DB-2217-4833-97B6-F2E848AE5B36}"/>
          </ac:spMkLst>
        </pc:spChg>
        <pc:spChg chg="add mod">
          <ac:chgData name="Cuvelier Guy" userId="S::guy.cuvelier@brucity.education::ea7939fe-d640-40b1-b088-8cee7c3abed6" providerId="AD" clId="Web-{A170DFBE-7977-4906-9828-ED5657B07A13}" dt="2021-02-18T12:57:57.865" v="1134" actId="20577"/>
          <ac:spMkLst>
            <pc:docMk/>
            <pc:sldMk cId="3638597455" sldId="257"/>
            <ac:spMk id="23" creationId="{A8C0D4B3-73B6-4F7F-BD06-94A69C3AC341}"/>
          </ac:spMkLst>
        </pc:spChg>
        <pc:spChg chg="add del">
          <ac:chgData name="Cuvelier Guy" userId="S::guy.cuvelier@brucity.education::ea7939fe-d640-40b1-b088-8cee7c3abed6" providerId="AD" clId="Web-{A170DFBE-7977-4906-9828-ED5657B07A13}" dt="2021-02-18T11:52:42.240" v="148"/>
          <ac:spMkLst>
            <pc:docMk/>
            <pc:sldMk cId="3638597455" sldId="257"/>
            <ac:spMk id="24" creationId="{96E31C53-2B4C-4EC3-ABBE-C7A406EE0F8E}"/>
          </ac:spMkLst>
        </pc:spChg>
        <pc:spChg chg="add del mod">
          <ac:chgData name="Cuvelier Guy" userId="S::guy.cuvelier@brucity.education::ea7939fe-d640-40b1-b088-8cee7c3abed6" providerId="AD" clId="Web-{A170DFBE-7977-4906-9828-ED5657B07A13}" dt="2021-02-18T12:58:02.693" v="1135"/>
          <ac:spMkLst>
            <pc:docMk/>
            <pc:sldMk cId="3638597455" sldId="257"/>
            <ac:spMk id="26" creationId="{ED315F6F-61B2-47CC-87C7-91D4436ACDA8}"/>
          </ac:spMkLst>
        </pc:spChg>
        <pc:picChg chg="add mod">
          <ac:chgData name="Cuvelier Guy" userId="S::guy.cuvelier@brucity.education::ea7939fe-d640-40b1-b088-8cee7c3abed6" providerId="AD" clId="Web-{A170DFBE-7977-4906-9828-ED5657B07A13}" dt="2021-02-18T14:44:01.795" v="1333"/>
          <ac:picMkLst>
            <pc:docMk/>
            <pc:sldMk cId="3638597455" sldId="257"/>
            <ac:picMk id="3" creationId="{D7FA26D6-9C5E-43EA-AD4B-C78ACD45260A}"/>
          </ac:picMkLst>
        </pc:picChg>
        <pc:picChg chg="add mod ord">
          <ac:chgData name="Cuvelier Guy" userId="S::guy.cuvelier@brucity.education::ea7939fe-d640-40b1-b088-8cee7c3abed6" providerId="AD" clId="Web-{A170DFBE-7977-4906-9828-ED5657B07A13}" dt="2021-02-18T14:44:09.280" v="1334"/>
          <ac:picMkLst>
            <pc:docMk/>
            <pc:sldMk cId="3638597455" sldId="257"/>
            <ac:picMk id="4" creationId="{CE543715-CCAE-4AA7-B461-DD6521F49FF3}"/>
          </ac:picMkLst>
        </pc:picChg>
        <pc:picChg chg="add del mod">
          <ac:chgData name="Cuvelier Guy" userId="S::guy.cuvelier@brucity.education::ea7939fe-d640-40b1-b088-8cee7c3abed6" providerId="AD" clId="Web-{A170DFBE-7977-4906-9828-ED5657B07A13}" dt="2021-02-18T11:52:34.443" v="145"/>
          <ac:picMkLst>
            <pc:docMk/>
            <pc:sldMk cId="3638597455" sldId="257"/>
            <ac:picMk id="15" creationId="{0175A446-88A2-4EEA-B412-927A16E3FF51}"/>
          </ac:picMkLst>
        </pc:picChg>
        <pc:picChg chg="add del mod">
          <ac:chgData name="Cuvelier Guy" userId="S::guy.cuvelier@brucity.education::ea7939fe-d640-40b1-b088-8cee7c3abed6" providerId="AD" clId="Web-{A170DFBE-7977-4906-9828-ED5657B07A13}" dt="2021-02-18T11:52:35.068" v="146"/>
          <ac:picMkLst>
            <pc:docMk/>
            <pc:sldMk cId="3638597455" sldId="257"/>
            <ac:picMk id="16" creationId="{03C79593-A589-4B7F-A1BD-842836DE3CF6}"/>
          </ac:picMkLst>
        </pc:picChg>
        <pc:picChg chg="add del mod">
          <ac:chgData name="Cuvelier Guy" userId="S::guy.cuvelier@brucity.education::ea7939fe-d640-40b1-b088-8cee7c3abed6" providerId="AD" clId="Web-{A170DFBE-7977-4906-9828-ED5657B07A13}" dt="2021-02-18T12:35:32.484" v="922"/>
          <ac:picMkLst>
            <pc:docMk/>
            <pc:sldMk cId="3638597455" sldId="257"/>
            <ac:picMk id="25" creationId="{9E280CD7-59DE-42F3-885A-F6C3108E03FE}"/>
          </ac:picMkLst>
        </pc:picChg>
        <pc:picChg chg="add del mod">
          <ac:chgData name="Cuvelier Guy" userId="S::guy.cuvelier@brucity.education::ea7939fe-d640-40b1-b088-8cee7c3abed6" providerId="AD" clId="Web-{A170DFBE-7977-4906-9828-ED5657B07A13}" dt="2021-02-18T12:35:33.359" v="923"/>
          <ac:picMkLst>
            <pc:docMk/>
            <pc:sldMk cId="3638597455" sldId="257"/>
            <ac:picMk id="27" creationId="{38A3F5C7-95C5-40A9-8BD2-2F79D54972FB}"/>
          </ac:picMkLst>
        </pc:picChg>
        <pc:cxnChg chg="add del">
          <ac:chgData name="Cuvelier Guy" userId="S::guy.cuvelier@brucity.education::ea7939fe-d640-40b1-b088-8cee7c3abed6" providerId="AD" clId="Web-{A170DFBE-7977-4906-9828-ED5657B07A13}" dt="2021-02-18T11:42:16.691" v="120"/>
          <ac:cxnSpMkLst>
            <pc:docMk/>
            <pc:sldMk cId="3638597455" sldId="257"/>
            <ac:cxnSpMk id="7" creationId="{49EC5CA6-6479-49D5-B4B5-5643D26B83CD}"/>
          </ac:cxnSpMkLst>
        </pc:cxnChg>
      </pc:sldChg>
      <pc:sldChg chg="addSp delSp modSp add replId modTransition">
        <pc:chgData name="Cuvelier Guy" userId="S::guy.cuvelier@brucity.education::ea7939fe-d640-40b1-b088-8cee7c3abed6" providerId="AD" clId="Web-{A170DFBE-7977-4906-9828-ED5657B07A13}" dt="2021-02-18T16:39:42.828" v="2482"/>
        <pc:sldMkLst>
          <pc:docMk/>
          <pc:sldMk cId="1220738292" sldId="258"/>
        </pc:sldMkLst>
        <pc:spChg chg="mod">
          <ac:chgData name="Cuvelier Guy" userId="S::guy.cuvelier@brucity.education::ea7939fe-d640-40b1-b088-8cee7c3abed6" providerId="AD" clId="Web-{A170DFBE-7977-4906-9828-ED5657B07A13}" dt="2021-02-18T13:06:06.551" v="1145" actId="1076"/>
          <ac:spMkLst>
            <pc:docMk/>
            <pc:sldMk cId="1220738292" sldId="258"/>
            <ac:spMk id="2" creationId="{DE91D428-8BB8-4F9C-9DD7-0902848F538D}"/>
          </ac:spMkLst>
        </pc:spChg>
        <pc:spChg chg="add mod">
          <ac:chgData name="Cuvelier Guy" userId="S::guy.cuvelier@brucity.education::ea7939fe-d640-40b1-b088-8cee7c3abed6" providerId="AD" clId="Web-{A170DFBE-7977-4906-9828-ED5657B07A13}" dt="2021-02-18T12:31:50.728" v="901" actId="1076"/>
          <ac:spMkLst>
            <pc:docMk/>
            <pc:sldMk cId="1220738292" sldId="258"/>
            <ac:spMk id="8" creationId="{7E66EA5F-1E0B-4AA8-8975-70D271AFCC00}"/>
          </ac:spMkLst>
        </pc:spChg>
        <pc:spChg chg="add del mod">
          <ac:chgData name="Cuvelier Guy" userId="S::guy.cuvelier@brucity.education::ea7939fe-d640-40b1-b088-8cee7c3abed6" providerId="AD" clId="Web-{A170DFBE-7977-4906-9828-ED5657B07A13}" dt="2021-02-18T12:26:43.985" v="854"/>
          <ac:spMkLst>
            <pc:docMk/>
            <pc:sldMk cId="1220738292" sldId="258"/>
            <ac:spMk id="9" creationId="{6AD11078-5BCB-4AFA-9782-5AB79798D3FD}"/>
          </ac:spMkLst>
        </pc:spChg>
        <pc:spChg chg="add mod">
          <ac:chgData name="Cuvelier Guy" userId="S::guy.cuvelier@brucity.education::ea7939fe-d640-40b1-b088-8cee7c3abed6" providerId="AD" clId="Web-{A170DFBE-7977-4906-9828-ED5657B07A13}" dt="2021-02-18T12:31:30.211" v="896" actId="1076"/>
          <ac:spMkLst>
            <pc:docMk/>
            <pc:sldMk cId="1220738292" sldId="258"/>
            <ac:spMk id="10" creationId="{F6D6E855-558B-4505-AF61-799C2AFC7EAA}"/>
          </ac:spMkLst>
        </pc:spChg>
        <pc:spChg chg="add del mod">
          <ac:chgData name="Cuvelier Guy" userId="S::guy.cuvelier@brucity.education::ea7939fe-d640-40b1-b088-8cee7c3abed6" providerId="AD" clId="Web-{A170DFBE-7977-4906-9828-ED5657B07A13}" dt="2021-02-18T12:26:46.985" v="855"/>
          <ac:spMkLst>
            <pc:docMk/>
            <pc:sldMk cId="1220738292" sldId="258"/>
            <ac:spMk id="11" creationId="{E472F51C-2BC4-4BBE-8C89-0DC8730688F5}"/>
          </ac:spMkLst>
        </pc:spChg>
        <pc:spChg chg="add mod">
          <ac:chgData name="Cuvelier Guy" userId="S::guy.cuvelier@brucity.education::ea7939fe-d640-40b1-b088-8cee7c3abed6" providerId="AD" clId="Web-{A170DFBE-7977-4906-9828-ED5657B07A13}" dt="2021-02-18T12:31:38.165" v="898" actId="1076"/>
          <ac:spMkLst>
            <pc:docMk/>
            <pc:sldMk cId="1220738292" sldId="258"/>
            <ac:spMk id="20" creationId="{B6659585-4A69-4BDD-9D09-36CE74713716}"/>
          </ac:spMkLst>
        </pc:spChg>
        <pc:spChg chg="mod">
          <ac:chgData name="Cuvelier Guy" userId="S::guy.cuvelier@brucity.education::ea7939fe-d640-40b1-b088-8cee7c3abed6" providerId="AD" clId="Web-{A170DFBE-7977-4906-9828-ED5657B07A13}" dt="2021-02-18T15:33:47.689" v="1830" actId="20577"/>
          <ac:spMkLst>
            <pc:docMk/>
            <pc:sldMk cId="1220738292" sldId="258"/>
            <ac:spMk id="23" creationId="{A8C0D4B3-73B6-4F7F-BD06-94A69C3AC341}"/>
          </ac:spMkLst>
        </pc:spChg>
        <pc:spChg chg="mod">
          <ac:chgData name="Cuvelier Guy" userId="S::guy.cuvelier@brucity.education::ea7939fe-d640-40b1-b088-8cee7c3abed6" providerId="AD" clId="Web-{A170DFBE-7977-4906-9828-ED5657B07A13}" dt="2021-02-18T12:33:30.887" v="906" actId="20577"/>
          <ac:spMkLst>
            <pc:docMk/>
            <pc:sldMk cId="1220738292" sldId="258"/>
            <ac:spMk id="26" creationId="{ED315F6F-61B2-47CC-87C7-91D4436ACDA8}"/>
          </ac:spMkLst>
        </pc:spChg>
        <pc:picChg chg="add del mod">
          <ac:chgData name="Cuvelier Guy" userId="S::guy.cuvelier@brucity.education::ea7939fe-d640-40b1-b088-8cee7c3abed6" providerId="AD" clId="Web-{A170DFBE-7977-4906-9828-ED5657B07A13}" dt="2021-02-18T12:19:23.035" v="755"/>
          <ac:picMkLst>
            <pc:docMk/>
            <pc:sldMk cId="1220738292" sldId="258"/>
            <ac:picMk id="3" creationId="{9BC431CC-8D3B-40CD-999C-6AA49A9503A1}"/>
          </ac:picMkLst>
        </pc:picChg>
        <pc:picChg chg="del">
          <ac:chgData name="Cuvelier Guy" userId="S::guy.cuvelier@brucity.education::ea7939fe-d640-40b1-b088-8cee7c3abed6" providerId="AD" clId="Web-{A170DFBE-7977-4906-9828-ED5657B07A13}" dt="2021-02-18T12:25:07.951" v="834"/>
          <ac:picMkLst>
            <pc:docMk/>
            <pc:sldMk cId="1220738292" sldId="258"/>
            <ac:picMk id="4" creationId="{CE543715-CCAE-4AA7-B461-DD6521F49FF3}"/>
          </ac:picMkLst>
        </pc:picChg>
        <pc:picChg chg="add del mod">
          <ac:chgData name="Cuvelier Guy" userId="S::guy.cuvelier@brucity.education::ea7939fe-d640-40b1-b088-8cee7c3abed6" providerId="AD" clId="Web-{A170DFBE-7977-4906-9828-ED5657B07A13}" dt="2021-02-18T12:19:24.269" v="756"/>
          <ac:picMkLst>
            <pc:docMk/>
            <pc:sldMk cId="1220738292" sldId="258"/>
            <ac:picMk id="5" creationId="{140B8939-1F96-48CF-87A4-3F43F12C3F0B}"/>
          </ac:picMkLst>
        </pc:picChg>
        <pc:picChg chg="add mod">
          <ac:chgData name="Cuvelier Guy" userId="S::guy.cuvelier@brucity.education::ea7939fe-d640-40b1-b088-8cee7c3abed6" providerId="AD" clId="Web-{A170DFBE-7977-4906-9828-ED5657B07A13}" dt="2021-02-18T15:33:57.002" v="1831" actId="14100"/>
          <ac:picMkLst>
            <pc:docMk/>
            <pc:sldMk cId="1220738292" sldId="258"/>
            <ac:picMk id="6" creationId="{070FEB50-E0DA-43A1-BD59-805606D79EC4}"/>
          </ac:picMkLst>
        </pc:picChg>
        <pc:picChg chg="add mod">
          <ac:chgData name="Cuvelier Guy" userId="S::guy.cuvelier@brucity.education::ea7939fe-d640-40b1-b088-8cee7c3abed6" providerId="AD" clId="Web-{A170DFBE-7977-4906-9828-ED5657B07A13}" dt="2021-02-18T12:31:46.196" v="900" actId="1076"/>
          <ac:picMkLst>
            <pc:docMk/>
            <pc:sldMk cId="1220738292" sldId="258"/>
            <ac:picMk id="7" creationId="{DD5BC4BE-AAE4-4F30-BFB4-AB3A239A95CC}"/>
          </ac:picMkLst>
        </pc:picChg>
        <pc:picChg chg="add mod">
          <ac:chgData name="Cuvelier Guy" userId="S::guy.cuvelier@brucity.education::ea7939fe-d640-40b1-b088-8cee7c3abed6" providerId="AD" clId="Web-{A170DFBE-7977-4906-9828-ED5657B07A13}" dt="2021-02-18T12:31:32.758" v="897" actId="1076"/>
          <ac:picMkLst>
            <pc:docMk/>
            <pc:sldMk cId="1220738292" sldId="258"/>
            <ac:picMk id="12" creationId="{B5A101A8-A3EA-4E36-A84E-606BAA74C1F7}"/>
          </ac:picMkLst>
        </pc:picChg>
        <pc:picChg chg="add mod">
          <ac:chgData name="Cuvelier Guy" userId="S::guy.cuvelier@brucity.education::ea7939fe-d640-40b1-b088-8cee7c3abed6" providerId="AD" clId="Web-{A170DFBE-7977-4906-9828-ED5657B07A13}" dt="2021-02-18T13:06:01.410" v="1144" actId="1076"/>
          <ac:picMkLst>
            <pc:docMk/>
            <pc:sldMk cId="1220738292" sldId="258"/>
            <ac:picMk id="13" creationId="{1557368C-5E25-46FD-AAF0-0A87E1E6C759}"/>
          </ac:picMkLst>
        </pc:picChg>
        <pc:picChg chg="del">
          <ac:chgData name="Cuvelier Guy" userId="S::guy.cuvelier@brucity.education::ea7939fe-d640-40b1-b088-8cee7c3abed6" providerId="AD" clId="Web-{A170DFBE-7977-4906-9828-ED5657B07A13}" dt="2021-02-18T12:09:07.533" v="455"/>
          <ac:picMkLst>
            <pc:docMk/>
            <pc:sldMk cId="1220738292" sldId="258"/>
            <ac:picMk id="25" creationId="{9E280CD7-59DE-42F3-885A-F6C3108E03FE}"/>
          </ac:picMkLst>
        </pc:picChg>
        <pc:picChg chg="del">
          <ac:chgData name="Cuvelier Guy" userId="S::guy.cuvelier@brucity.education::ea7939fe-d640-40b1-b088-8cee7c3abed6" providerId="AD" clId="Web-{A170DFBE-7977-4906-9828-ED5657B07A13}" dt="2021-02-18T12:14:16.589" v="696"/>
          <ac:picMkLst>
            <pc:docMk/>
            <pc:sldMk cId="1220738292" sldId="258"/>
            <ac:picMk id="27" creationId="{38A3F5C7-95C5-40A9-8BD2-2F79D54972FB}"/>
          </ac:picMkLst>
        </pc:picChg>
      </pc:sldChg>
      <pc:sldChg chg="add replId modTransition addAnim modAnim">
        <pc:chgData name="Cuvelier Guy" userId="S::guy.cuvelier@brucity.education::ea7939fe-d640-40b1-b088-8cee7c3abed6" providerId="AD" clId="Web-{A170DFBE-7977-4906-9828-ED5657B07A13}" dt="2021-02-18T16:39:42.828" v="2489"/>
        <pc:sldMkLst>
          <pc:docMk/>
          <pc:sldMk cId="2505681088" sldId="259"/>
        </pc:sldMkLst>
      </pc:sldChg>
      <pc:sldChg chg="addSp delSp modSp add replId modTransition">
        <pc:chgData name="Cuvelier Guy" userId="S::guy.cuvelier@brucity.education::ea7939fe-d640-40b1-b088-8cee7c3abed6" providerId="AD" clId="Web-{A170DFBE-7977-4906-9828-ED5657B07A13}" dt="2021-02-18T16:39:42.828" v="2483"/>
        <pc:sldMkLst>
          <pc:docMk/>
          <pc:sldMk cId="2656218379" sldId="260"/>
        </pc:sldMkLst>
        <pc:spChg chg="mod">
          <ac:chgData name="Cuvelier Guy" userId="S::guy.cuvelier@brucity.education::ea7939fe-d640-40b1-b088-8cee7c3abed6" providerId="AD" clId="Web-{A170DFBE-7977-4906-9828-ED5657B07A13}" dt="2021-02-18T13:07:19.631" v="1156" actId="1076"/>
          <ac:spMkLst>
            <pc:docMk/>
            <pc:sldMk cId="2656218379" sldId="260"/>
            <ac:spMk id="2" creationId="{DE91D428-8BB8-4F9C-9DD7-0902848F538D}"/>
          </ac:spMkLst>
        </pc:spChg>
        <pc:spChg chg="del">
          <ac:chgData name="Cuvelier Guy" userId="S::guy.cuvelier@brucity.education::ea7939fe-d640-40b1-b088-8cee7c3abed6" providerId="AD" clId="Web-{A170DFBE-7977-4906-9828-ED5657B07A13}" dt="2021-02-18T12:50:07.524" v="1093"/>
          <ac:spMkLst>
            <pc:docMk/>
            <pc:sldMk cId="2656218379" sldId="260"/>
            <ac:spMk id="8" creationId="{7E66EA5F-1E0B-4AA8-8975-70D271AFCC00}"/>
          </ac:spMkLst>
        </pc:spChg>
        <pc:spChg chg="del">
          <ac:chgData name="Cuvelier Guy" userId="S::guy.cuvelier@brucity.education::ea7939fe-d640-40b1-b088-8cee7c3abed6" providerId="AD" clId="Web-{A170DFBE-7977-4906-9828-ED5657B07A13}" dt="2021-02-18T12:36:41.376" v="946"/>
          <ac:spMkLst>
            <pc:docMk/>
            <pc:sldMk cId="2656218379" sldId="260"/>
            <ac:spMk id="10" creationId="{F6D6E855-558B-4505-AF61-799C2AFC7EAA}"/>
          </ac:spMkLst>
        </pc:spChg>
        <pc:spChg chg="del mod">
          <ac:chgData name="Cuvelier Guy" userId="S::guy.cuvelier@brucity.education::ea7939fe-d640-40b1-b088-8cee7c3abed6" providerId="AD" clId="Web-{A170DFBE-7977-4906-9828-ED5657B07A13}" dt="2021-02-18T12:44:09.030" v="1042"/>
          <ac:spMkLst>
            <pc:docMk/>
            <pc:sldMk cId="2656218379" sldId="260"/>
            <ac:spMk id="20" creationId="{B6659585-4A69-4BDD-9D09-36CE74713716}"/>
          </ac:spMkLst>
        </pc:spChg>
        <pc:spChg chg="mod">
          <ac:chgData name="Cuvelier Guy" userId="S::guy.cuvelier@brucity.education::ea7939fe-d640-40b1-b088-8cee7c3abed6" providerId="AD" clId="Web-{A170DFBE-7977-4906-9828-ED5657B07A13}" dt="2021-02-18T12:49:33.351" v="1080" actId="20577"/>
          <ac:spMkLst>
            <pc:docMk/>
            <pc:sldMk cId="2656218379" sldId="260"/>
            <ac:spMk id="23" creationId="{A8C0D4B3-73B6-4F7F-BD06-94A69C3AC341}"/>
          </ac:spMkLst>
        </pc:spChg>
        <pc:spChg chg="mod">
          <ac:chgData name="Cuvelier Guy" userId="S::guy.cuvelier@brucity.education::ea7939fe-d640-40b1-b088-8cee7c3abed6" providerId="AD" clId="Web-{A170DFBE-7977-4906-9828-ED5657B07A13}" dt="2021-02-18T12:55:11.376" v="1132" actId="20577"/>
          <ac:spMkLst>
            <pc:docMk/>
            <pc:sldMk cId="2656218379" sldId="260"/>
            <ac:spMk id="26" creationId="{ED315F6F-61B2-47CC-87C7-91D4436ACDA8}"/>
          </ac:spMkLst>
        </pc:spChg>
        <pc:picChg chg="add del mod">
          <ac:chgData name="Cuvelier Guy" userId="S::guy.cuvelier@brucity.education::ea7939fe-d640-40b1-b088-8cee7c3abed6" providerId="AD" clId="Web-{A170DFBE-7977-4906-9828-ED5657B07A13}" dt="2021-02-18T12:40:20.429" v="1033"/>
          <ac:picMkLst>
            <pc:docMk/>
            <pc:sldMk cId="2656218379" sldId="260"/>
            <ac:picMk id="3" creationId="{080F45C5-1F6A-4296-891D-F4BD242E6C8A}"/>
          </ac:picMkLst>
        </pc:picChg>
        <pc:picChg chg="add del mod">
          <ac:chgData name="Cuvelier Guy" userId="S::guy.cuvelier@brucity.education::ea7939fe-d640-40b1-b088-8cee7c3abed6" providerId="AD" clId="Web-{A170DFBE-7977-4906-9828-ED5657B07A13}" dt="2021-02-18T12:43:20.153" v="1037"/>
          <ac:picMkLst>
            <pc:docMk/>
            <pc:sldMk cId="2656218379" sldId="260"/>
            <ac:picMk id="4" creationId="{2BDD4B06-D0F2-4A08-B50C-F4489D1022B4}"/>
          </ac:picMkLst>
        </pc:picChg>
        <pc:picChg chg="add mod">
          <ac:chgData name="Cuvelier Guy" userId="S::guy.cuvelier@brucity.education::ea7939fe-d640-40b1-b088-8cee7c3abed6" providerId="AD" clId="Web-{A170DFBE-7977-4906-9828-ED5657B07A13}" dt="2021-02-18T12:54:56.235" v="1130"/>
          <ac:picMkLst>
            <pc:docMk/>
            <pc:sldMk cId="2656218379" sldId="260"/>
            <ac:picMk id="5" creationId="{A4CEE3DD-ED07-4DBA-B639-8CE4D67B574F}"/>
          </ac:picMkLst>
        </pc:picChg>
        <pc:picChg chg="del">
          <ac:chgData name="Cuvelier Guy" userId="S::guy.cuvelier@brucity.education::ea7939fe-d640-40b1-b088-8cee7c3abed6" providerId="AD" clId="Web-{A170DFBE-7977-4906-9828-ED5657B07A13}" dt="2021-02-18T12:36:43.939" v="948"/>
          <ac:picMkLst>
            <pc:docMk/>
            <pc:sldMk cId="2656218379" sldId="260"/>
            <ac:picMk id="6" creationId="{070FEB50-E0DA-43A1-BD59-805606D79EC4}"/>
          </ac:picMkLst>
        </pc:picChg>
        <pc:picChg chg="del">
          <ac:chgData name="Cuvelier Guy" userId="S::guy.cuvelier@brucity.education::ea7939fe-d640-40b1-b088-8cee7c3abed6" providerId="AD" clId="Web-{A170DFBE-7977-4906-9828-ED5657B07A13}" dt="2021-02-18T12:36:46.095" v="949"/>
          <ac:picMkLst>
            <pc:docMk/>
            <pc:sldMk cId="2656218379" sldId="260"/>
            <ac:picMk id="7" creationId="{DD5BC4BE-AAE4-4F30-BFB4-AB3A239A95CC}"/>
          </ac:picMkLst>
        </pc:picChg>
        <pc:picChg chg="add mod">
          <ac:chgData name="Cuvelier Guy" userId="S::guy.cuvelier@brucity.education::ea7939fe-d640-40b1-b088-8cee7c3abed6" providerId="AD" clId="Web-{A170DFBE-7977-4906-9828-ED5657B07A13}" dt="2021-02-18T12:54:47.125" v="1127" actId="1076"/>
          <ac:picMkLst>
            <pc:docMk/>
            <pc:sldMk cId="2656218379" sldId="260"/>
            <ac:picMk id="9" creationId="{B543BD65-4D4B-49F7-A0A0-F2527501A5E6}"/>
          </ac:picMkLst>
        </pc:picChg>
        <pc:picChg chg="add mod ord">
          <ac:chgData name="Cuvelier Guy" userId="S::guy.cuvelier@brucity.education::ea7939fe-d640-40b1-b088-8cee7c3abed6" providerId="AD" clId="Web-{A170DFBE-7977-4906-9828-ED5657B07A13}" dt="2021-02-18T12:54:49.938" v="1128" actId="1076"/>
          <ac:picMkLst>
            <pc:docMk/>
            <pc:sldMk cId="2656218379" sldId="260"/>
            <ac:picMk id="11" creationId="{C61CF142-4DE6-49B4-8F61-FDDB699640CF}"/>
          </ac:picMkLst>
        </pc:picChg>
        <pc:picChg chg="del">
          <ac:chgData name="Cuvelier Guy" userId="S::guy.cuvelier@brucity.education::ea7939fe-d640-40b1-b088-8cee7c3abed6" providerId="AD" clId="Web-{A170DFBE-7977-4906-9828-ED5657B07A13}" dt="2021-02-18T12:36:42.751" v="947"/>
          <ac:picMkLst>
            <pc:docMk/>
            <pc:sldMk cId="2656218379" sldId="260"/>
            <ac:picMk id="12" creationId="{B5A101A8-A3EA-4E36-A84E-606BAA74C1F7}"/>
          </ac:picMkLst>
        </pc:picChg>
        <pc:picChg chg="add mod">
          <ac:chgData name="Cuvelier Guy" userId="S::guy.cuvelier@brucity.education::ea7939fe-d640-40b1-b088-8cee7c3abed6" providerId="AD" clId="Web-{A170DFBE-7977-4906-9828-ED5657B07A13}" dt="2021-02-18T12:54:31.109" v="1124" actId="1076"/>
          <ac:picMkLst>
            <pc:docMk/>
            <pc:sldMk cId="2656218379" sldId="260"/>
            <ac:picMk id="13" creationId="{C894752E-0397-4B6F-BFB9-3F1E8B01D318}"/>
          </ac:picMkLst>
        </pc:picChg>
        <pc:picChg chg="add mod">
          <ac:chgData name="Cuvelier Guy" userId="S::guy.cuvelier@brucity.education::ea7939fe-d640-40b1-b088-8cee7c3abed6" providerId="AD" clId="Web-{A170DFBE-7977-4906-9828-ED5657B07A13}" dt="2021-02-18T13:07:12.835" v="1155" actId="1076"/>
          <ac:picMkLst>
            <pc:docMk/>
            <pc:sldMk cId="2656218379" sldId="260"/>
            <ac:picMk id="14" creationId="{CE920B44-499C-4C0A-809D-64BB1FE778A5}"/>
          </ac:picMkLst>
        </pc:picChg>
      </pc:sldChg>
      <pc:sldChg chg="new del ord">
        <pc:chgData name="Cuvelier Guy" userId="S::guy.cuvelier@brucity.education::ea7939fe-d640-40b1-b088-8cee7c3abed6" providerId="AD" clId="Web-{A170DFBE-7977-4906-9828-ED5657B07A13}" dt="2021-02-18T13:07:25.272" v="1157"/>
        <pc:sldMkLst>
          <pc:docMk/>
          <pc:sldMk cId="314813525" sldId="261"/>
        </pc:sldMkLst>
      </pc:sldChg>
      <pc:sldChg chg="addSp delSp modSp add replId modTransition addAnim delAnim modAnim">
        <pc:chgData name="Cuvelier Guy" userId="S::guy.cuvelier@brucity.education::ea7939fe-d640-40b1-b088-8cee7c3abed6" providerId="AD" clId="Web-{A170DFBE-7977-4906-9828-ED5657B07A13}" dt="2021-02-18T16:39:42.828" v="2484"/>
        <pc:sldMkLst>
          <pc:docMk/>
          <pc:sldMk cId="3982720586" sldId="261"/>
        </pc:sldMkLst>
        <pc:spChg chg="mod">
          <ac:chgData name="Cuvelier Guy" userId="S::guy.cuvelier@brucity.education::ea7939fe-d640-40b1-b088-8cee7c3abed6" providerId="AD" clId="Web-{A170DFBE-7977-4906-9828-ED5657B07A13}" dt="2021-02-18T14:39:27.444" v="1317" actId="20577"/>
          <ac:spMkLst>
            <pc:docMk/>
            <pc:sldMk cId="3982720586" sldId="261"/>
            <ac:spMk id="2" creationId="{DE91D428-8BB8-4F9C-9DD7-0902848F538D}"/>
          </ac:spMkLst>
        </pc:spChg>
        <pc:spChg chg="add mod">
          <ac:chgData name="Cuvelier Guy" userId="S::guy.cuvelier@brucity.education::ea7939fe-d640-40b1-b088-8cee7c3abed6" providerId="AD" clId="Web-{A170DFBE-7977-4906-9828-ED5657B07A13}" dt="2021-02-18T14:33:16.856" v="1230" actId="14100"/>
          <ac:spMkLst>
            <pc:docMk/>
            <pc:sldMk cId="3982720586" sldId="261"/>
            <ac:spMk id="4" creationId="{0BE60E94-7502-420B-A4ED-52C25CBDB7BD}"/>
          </ac:spMkLst>
        </pc:spChg>
        <pc:spChg chg="add del mod">
          <ac:chgData name="Cuvelier Guy" userId="S::guy.cuvelier@brucity.education::ea7939fe-d640-40b1-b088-8cee7c3abed6" providerId="AD" clId="Web-{A170DFBE-7977-4906-9828-ED5657B07A13}" dt="2021-02-18T14:35:17.765" v="1260"/>
          <ac:spMkLst>
            <pc:docMk/>
            <pc:sldMk cId="3982720586" sldId="261"/>
            <ac:spMk id="15" creationId="{402AC344-1F05-437B-9D97-E6A8D26207FD}"/>
          </ac:spMkLst>
        </pc:spChg>
        <pc:spChg chg="add mod">
          <ac:chgData name="Cuvelier Guy" userId="S::guy.cuvelier@brucity.education::ea7939fe-d640-40b1-b088-8cee7c3abed6" providerId="AD" clId="Web-{A170DFBE-7977-4906-9828-ED5657B07A13}" dt="2021-02-18T15:49:34.215" v="1987" actId="14100"/>
          <ac:spMkLst>
            <pc:docMk/>
            <pc:sldMk cId="3982720586" sldId="261"/>
            <ac:spMk id="16" creationId="{A6712E7A-0B1B-4C44-91DB-CFD96A308E67}"/>
          </ac:spMkLst>
        </pc:spChg>
        <pc:spChg chg="mod">
          <ac:chgData name="Cuvelier Guy" userId="S::guy.cuvelier@brucity.education::ea7939fe-d640-40b1-b088-8cee7c3abed6" providerId="AD" clId="Web-{A170DFBE-7977-4906-9828-ED5657B07A13}" dt="2021-02-18T14:36:34.314" v="1283" actId="20577"/>
          <ac:spMkLst>
            <pc:docMk/>
            <pc:sldMk cId="3982720586" sldId="261"/>
            <ac:spMk id="23" creationId="{A8C0D4B3-73B6-4F7F-BD06-94A69C3AC341}"/>
          </ac:spMkLst>
        </pc:spChg>
        <pc:spChg chg="del">
          <ac:chgData name="Cuvelier Guy" userId="S::guy.cuvelier@brucity.education::ea7939fe-d640-40b1-b088-8cee7c3abed6" providerId="AD" clId="Web-{A170DFBE-7977-4906-9828-ED5657B07A13}" dt="2021-02-18T14:31:32.775" v="1206"/>
          <ac:spMkLst>
            <pc:docMk/>
            <pc:sldMk cId="3982720586" sldId="261"/>
            <ac:spMk id="26" creationId="{ED315F6F-61B2-47CC-87C7-91D4436ACDA8}"/>
          </ac:spMkLst>
        </pc:spChg>
        <pc:graphicFrameChg chg="add del mod">
          <ac:chgData name="Cuvelier Guy" userId="S::guy.cuvelier@brucity.education::ea7939fe-d640-40b1-b088-8cee7c3abed6" providerId="AD" clId="Web-{A170DFBE-7977-4906-9828-ED5657B07A13}" dt="2021-02-18T14:35:17.765" v="1263"/>
          <ac:graphicFrameMkLst>
            <pc:docMk/>
            <pc:sldMk cId="3982720586" sldId="261"/>
            <ac:graphicFrameMk id="8" creationId="{85DF7F65-DFBE-4248-95B8-0AF092BC20B8}"/>
          </ac:graphicFrameMkLst>
        </pc:graphicFrameChg>
        <pc:picChg chg="add mod">
          <ac:chgData name="Cuvelier Guy" userId="S::guy.cuvelier@brucity.education::ea7939fe-d640-40b1-b088-8cee7c3abed6" providerId="AD" clId="Web-{A170DFBE-7977-4906-9828-ED5657B07A13}" dt="2021-02-18T14:49:48.195" v="1339" actId="1076"/>
          <ac:picMkLst>
            <pc:docMk/>
            <pc:sldMk cId="3982720586" sldId="261"/>
            <ac:picMk id="3" creationId="{986F9912-844A-47AF-B7F9-14FDDAB87D6A}"/>
          </ac:picMkLst>
        </pc:picChg>
        <pc:picChg chg="del">
          <ac:chgData name="Cuvelier Guy" userId="S::guy.cuvelier@brucity.education::ea7939fe-d640-40b1-b088-8cee7c3abed6" providerId="AD" clId="Web-{A170DFBE-7977-4906-9828-ED5657B07A13}" dt="2021-02-18T14:31:27.790" v="1203"/>
          <ac:picMkLst>
            <pc:docMk/>
            <pc:sldMk cId="3982720586" sldId="261"/>
            <ac:picMk id="5" creationId="{A4CEE3DD-ED07-4DBA-B639-8CE4D67B574F}"/>
          </ac:picMkLst>
        </pc:picChg>
        <pc:picChg chg="add mod">
          <ac:chgData name="Cuvelier Guy" userId="S::guy.cuvelier@brucity.education::ea7939fe-d640-40b1-b088-8cee7c3abed6" providerId="AD" clId="Web-{A170DFBE-7977-4906-9828-ED5657B07A13}" dt="2021-02-18T14:49:45.648" v="1338" actId="1076"/>
          <ac:picMkLst>
            <pc:docMk/>
            <pc:sldMk cId="3982720586" sldId="261"/>
            <ac:picMk id="6" creationId="{7A4A52B7-750B-45FD-AB4E-011258FFCCDA}"/>
          </ac:picMkLst>
        </pc:picChg>
        <pc:picChg chg="del">
          <ac:chgData name="Cuvelier Guy" userId="S::guy.cuvelier@brucity.education::ea7939fe-d640-40b1-b088-8cee7c3abed6" providerId="AD" clId="Web-{A170DFBE-7977-4906-9828-ED5657B07A13}" dt="2021-02-18T14:31:29.025" v="1204"/>
          <ac:picMkLst>
            <pc:docMk/>
            <pc:sldMk cId="3982720586" sldId="261"/>
            <ac:picMk id="9" creationId="{B543BD65-4D4B-49F7-A0A0-F2527501A5E6}"/>
          </ac:picMkLst>
        </pc:picChg>
        <pc:picChg chg="add del mod">
          <ac:chgData name="Cuvelier Guy" userId="S::guy.cuvelier@brucity.education::ea7939fe-d640-40b1-b088-8cee7c3abed6" providerId="AD" clId="Web-{A170DFBE-7977-4906-9828-ED5657B07A13}" dt="2021-02-18T14:35:17.765" v="1262"/>
          <ac:picMkLst>
            <pc:docMk/>
            <pc:sldMk cId="3982720586" sldId="261"/>
            <ac:picMk id="10" creationId="{B21C2AD9-9166-46FC-8C3F-BAB6D24C867E}"/>
          </ac:picMkLst>
        </pc:picChg>
        <pc:picChg chg="del">
          <ac:chgData name="Cuvelier Guy" userId="S::guy.cuvelier@brucity.education::ea7939fe-d640-40b1-b088-8cee7c3abed6" providerId="AD" clId="Web-{A170DFBE-7977-4906-9828-ED5657B07A13}" dt="2021-02-18T14:31:26.759" v="1202"/>
          <ac:picMkLst>
            <pc:docMk/>
            <pc:sldMk cId="3982720586" sldId="261"/>
            <ac:picMk id="11" creationId="{C61CF142-4DE6-49B4-8F61-FDDB699640CF}"/>
          </ac:picMkLst>
        </pc:picChg>
        <pc:picChg chg="add del mod">
          <ac:chgData name="Cuvelier Guy" userId="S::guy.cuvelier@brucity.education::ea7939fe-d640-40b1-b088-8cee7c3abed6" providerId="AD" clId="Web-{A170DFBE-7977-4906-9828-ED5657B07A13}" dt="2021-02-18T14:35:17.765" v="1261"/>
          <ac:picMkLst>
            <pc:docMk/>
            <pc:sldMk cId="3982720586" sldId="261"/>
            <ac:picMk id="12" creationId="{5996B630-958B-4FD8-8E43-4DCF4FB3D6AE}"/>
          </ac:picMkLst>
        </pc:picChg>
        <pc:picChg chg="del">
          <ac:chgData name="Cuvelier Guy" userId="S::guy.cuvelier@brucity.education::ea7939fe-d640-40b1-b088-8cee7c3abed6" providerId="AD" clId="Web-{A170DFBE-7977-4906-9828-ED5657B07A13}" dt="2021-02-18T14:31:30.118" v="1205"/>
          <ac:picMkLst>
            <pc:docMk/>
            <pc:sldMk cId="3982720586" sldId="261"/>
            <ac:picMk id="13" creationId="{C894752E-0397-4B6F-BFB9-3F1E8B01D318}"/>
          </ac:picMkLst>
        </pc:picChg>
        <pc:picChg chg="mod">
          <ac:chgData name="Cuvelier Guy" userId="S::guy.cuvelier@brucity.education::ea7939fe-d640-40b1-b088-8cee7c3abed6" providerId="AD" clId="Web-{A170DFBE-7977-4906-9828-ED5657B07A13}" dt="2021-02-18T14:30:56.899" v="1183" actId="1076"/>
          <ac:picMkLst>
            <pc:docMk/>
            <pc:sldMk cId="3982720586" sldId="261"/>
            <ac:picMk id="14" creationId="{CE920B44-499C-4C0A-809D-64BB1FE778A5}"/>
          </ac:picMkLst>
        </pc:picChg>
      </pc:sldChg>
      <pc:sldChg chg="addSp delSp modSp add replId modTransition addAnim delAnim modAnim">
        <pc:chgData name="Cuvelier Guy" userId="S::guy.cuvelier@brucity.education::ea7939fe-d640-40b1-b088-8cee7c3abed6" providerId="AD" clId="Web-{A170DFBE-7977-4906-9828-ED5657B07A13}" dt="2021-02-18T16:39:42.828" v="2485"/>
        <pc:sldMkLst>
          <pc:docMk/>
          <pc:sldMk cId="2198862389" sldId="262"/>
        </pc:sldMkLst>
        <pc:spChg chg="mod">
          <ac:chgData name="Cuvelier Guy" userId="S::guy.cuvelier@brucity.education::ea7939fe-d640-40b1-b088-8cee7c3abed6" providerId="AD" clId="Web-{A170DFBE-7977-4906-9828-ED5657B07A13}" dt="2021-02-18T15:13:50.156" v="1696" actId="1076"/>
          <ac:spMkLst>
            <pc:docMk/>
            <pc:sldMk cId="2198862389" sldId="262"/>
            <ac:spMk id="2" creationId="{DE91D428-8BB8-4F9C-9DD7-0902848F538D}"/>
          </ac:spMkLst>
        </pc:spChg>
        <pc:spChg chg="mod">
          <ac:chgData name="Cuvelier Guy" userId="S::guy.cuvelier@brucity.education::ea7939fe-d640-40b1-b088-8cee7c3abed6" providerId="AD" clId="Web-{A170DFBE-7977-4906-9828-ED5657B07A13}" dt="2021-02-18T15:26:32.536" v="1811" actId="1076"/>
          <ac:spMkLst>
            <pc:docMk/>
            <pc:sldMk cId="2198862389" sldId="262"/>
            <ac:spMk id="4" creationId="{0BE60E94-7502-420B-A4ED-52C25CBDB7BD}"/>
          </ac:spMkLst>
        </pc:spChg>
        <pc:spChg chg="add mod">
          <ac:chgData name="Cuvelier Guy" userId="S::guy.cuvelier@brucity.education::ea7939fe-d640-40b1-b088-8cee7c3abed6" providerId="AD" clId="Web-{A170DFBE-7977-4906-9828-ED5657B07A13}" dt="2021-02-18T15:10:56.089" v="1665" actId="1076"/>
          <ac:spMkLst>
            <pc:docMk/>
            <pc:sldMk cId="2198862389" sldId="262"/>
            <ac:spMk id="7" creationId="{CE94F16A-CB1A-4AB5-AC87-62FFE0A82D50}"/>
          </ac:spMkLst>
        </pc:spChg>
        <pc:spChg chg="add del mod">
          <ac:chgData name="Cuvelier Guy" userId="S::guy.cuvelier@brucity.education::ea7939fe-d640-40b1-b088-8cee7c3abed6" providerId="AD" clId="Web-{A170DFBE-7977-4906-9828-ED5657B07A13}" dt="2021-02-18T15:12:06.325" v="1685"/>
          <ac:spMkLst>
            <pc:docMk/>
            <pc:sldMk cId="2198862389" sldId="262"/>
            <ac:spMk id="8" creationId="{E68E2DEE-DE39-4CE8-A121-DACC607BD535}"/>
          </ac:spMkLst>
        </pc:spChg>
        <pc:spChg chg="add mod">
          <ac:chgData name="Cuvelier Guy" userId="S::guy.cuvelier@brucity.education::ea7939fe-d640-40b1-b088-8cee7c3abed6" providerId="AD" clId="Web-{A170DFBE-7977-4906-9828-ED5657B07A13}" dt="2021-02-18T15:47:27.195" v="1950" actId="14100"/>
          <ac:spMkLst>
            <pc:docMk/>
            <pc:sldMk cId="2198862389" sldId="262"/>
            <ac:spMk id="11" creationId="{BCED6F2D-C790-4029-AB8B-A71D60DD7CBC}"/>
          </ac:spMkLst>
        </pc:spChg>
        <pc:spChg chg="add mod">
          <ac:chgData name="Cuvelier Guy" userId="S::guy.cuvelier@brucity.education::ea7939fe-d640-40b1-b088-8cee7c3abed6" providerId="AD" clId="Web-{A170DFBE-7977-4906-9828-ED5657B07A13}" dt="2021-02-18T15:48:37.666" v="1979" actId="20577"/>
          <ac:spMkLst>
            <pc:docMk/>
            <pc:sldMk cId="2198862389" sldId="262"/>
            <ac:spMk id="12" creationId="{2A767FEC-9904-4056-BC2C-CCA780C5BBFF}"/>
          </ac:spMkLst>
        </pc:spChg>
        <pc:spChg chg="add mod">
          <ac:chgData name="Cuvelier Guy" userId="S::guy.cuvelier@brucity.education::ea7939fe-d640-40b1-b088-8cee7c3abed6" providerId="AD" clId="Web-{A170DFBE-7977-4906-9828-ED5657B07A13}" dt="2021-02-18T15:12:49.905" v="1691" actId="1076"/>
          <ac:spMkLst>
            <pc:docMk/>
            <pc:sldMk cId="2198862389" sldId="262"/>
            <ac:spMk id="15" creationId="{918452B2-EADC-4D30-9311-C306BC390971}"/>
          </ac:spMkLst>
        </pc:spChg>
        <pc:spChg chg="mod">
          <ac:chgData name="Cuvelier Guy" userId="S::guy.cuvelier@brucity.education::ea7939fe-d640-40b1-b088-8cee7c3abed6" providerId="AD" clId="Web-{A170DFBE-7977-4906-9828-ED5657B07A13}" dt="2021-02-18T15:33:39.251" v="1827" actId="20577"/>
          <ac:spMkLst>
            <pc:docMk/>
            <pc:sldMk cId="2198862389" sldId="262"/>
            <ac:spMk id="16" creationId="{A6712E7A-0B1B-4C44-91DB-CFD96A308E67}"/>
          </ac:spMkLst>
        </pc:spChg>
        <pc:spChg chg="add mod">
          <ac:chgData name="Cuvelier Guy" userId="S::guy.cuvelier@brucity.education::ea7939fe-d640-40b1-b088-8cee7c3abed6" providerId="AD" clId="Web-{A170DFBE-7977-4906-9828-ED5657B07A13}" dt="2021-02-18T15:18:21.382" v="1727" actId="14100"/>
          <ac:spMkLst>
            <pc:docMk/>
            <pc:sldMk cId="2198862389" sldId="262"/>
            <ac:spMk id="17" creationId="{05CBD184-8D3C-44F7-AEC4-2751635BA512}"/>
          </ac:spMkLst>
        </pc:spChg>
        <pc:spChg chg="add mod">
          <ac:chgData name="Cuvelier Guy" userId="S::guy.cuvelier@brucity.education::ea7939fe-d640-40b1-b088-8cee7c3abed6" providerId="AD" clId="Web-{A170DFBE-7977-4906-9828-ED5657B07A13}" dt="2021-02-18T15:46:47.398" v="1942" actId="20577"/>
          <ac:spMkLst>
            <pc:docMk/>
            <pc:sldMk cId="2198862389" sldId="262"/>
            <ac:spMk id="20" creationId="{3F30E2A8-69AD-4AFC-BC04-859B1071338F}"/>
          </ac:spMkLst>
        </pc:spChg>
        <pc:spChg chg="add mod">
          <ac:chgData name="Cuvelier Guy" userId="S::guy.cuvelier@brucity.education::ea7939fe-d640-40b1-b088-8cee7c3abed6" providerId="AD" clId="Web-{A170DFBE-7977-4906-9828-ED5657B07A13}" dt="2021-02-18T15:12:40.264" v="1690" actId="1076"/>
          <ac:spMkLst>
            <pc:docMk/>
            <pc:sldMk cId="2198862389" sldId="262"/>
            <ac:spMk id="22" creationId="{8FD4B009-DA6D-47F0-B189-ED484DE6340E}"/>
          </ac:spMkLst>
        </pc:spChg>
        <pc:spChg chg="mod">
          <ac:chgData name="Cuvelier Guy" userId="S::guy.cuvelier@brucity.education::ea7939fe-d640-40b1-b088-8cee7c3abed6" providerId="AD" clId="Web-{A170DFBE-7977-4906-9828-ED5657B07A13}" dt="2021-02-18T14:57:41.411" v="1530" actId="1076"/>
          <ac:spMkLst>
            <pc:docMk/>
            <pc:sldMk cId="2198862389" sldId="262"/>
            <ac:spMk id="23" creationId="{A8C0D4B3-73B6-4F7F-BD06-94A69C3AC341}"/>
          </ac:spMkLst>
        </pc:spChg>
        <pc:spChg chg="add mod">
          <ac:chgData name="Cuvelier Guy" userId="S::guy.cuvelier@brucity.education::ea7939fe-d640-40b1-b088-8cee7c3abed6" providerId="AD" clId="Web-{A170DFBE-7977-4906-9828-ED5657B07A13}" dt="2021-02-18T15:19:13.978" v="1756" actId="1076"/>
          <ac:spMkLst>
            <pc:docMk/>
            <pc:sldMk cId="2198862389" sldId="262"/>
            <ac:spMk id="24" creationId="{B0E86392-00DA-439F-8EF3-0A333A766139}"/>
          </ac:spMkLst>
        </pc:spChg>
        <pc:spChg chg="add mod">
          <ac:chgData name="Cuvelier Guy" userId="S::guy.cuvelier@brucity.education::ea7939fe-d640-40b1-b088-8cee7c3abed6" providerId="AD" clId="Web-{A170DFBE-7977-4906-9828-ED5657B07A13}" dt="2021-02-18T15:19:28.915" v="1760" actId="14100"/>
          <ac:spMkLst>
            <pc:docMk/>
            <pc:sldMk cId="2198862389" sldId="262"/>
            <ac:spMk id="25" creationId="{E0532F28-A5BF-427B-A775-3FAD91F4A952}"/>
          </ac:spMkLst>
        </pc:spChg>
        <pc:picChg chg="del">
          <ac:chgData name="Cuvelier Guy" userId="S::guy.cuvelier@brucity.education::ea7939fe-d640-40b1-b088-8cee7c3abed6" providerId="AD" clId="Web-{A170DFBE-7977-4906-9828-ED5657B07A13}" dt="2021-02-18T14:52:59.325" v="1410"/>
          <ac:picMkLst>
            <pc:docMk/>
            <pc:sldMk cId="2198862389" sldId="262"/>
            <ac:picMk id="3" creationId="{986F9912-844A-47AF-B7F9-14FDDAB87D6A}"/>
          </ac:picMkLst>
        </pc:picChg>
        <pc:picChg chg="add mod">
          <ac:chgData name="Cuvelier Guy" userId="S::guy.cuvelier@brucity.education::ea7939fe-d640-40b1-b088-8cee7c3abed6" providerId="AD" clId="Web-{A170DFBE-7977-4906-9828-ED5657B07A13}" dt="2021-02-18T15:13:03.577" v="1693"/>
          <ac:picMkLst>
            <pc:docMk/>
            <pc:sldMk cId="2198862389" sldId="262"/>
            <ac:picMk id="5" creationId="{FB4C86AD-B568-4E85-8FCE-82A88990AC0B}"/>
          </ac:picMkLst>
        </pc:picChg>
        <pc:picChg chg="del">
          <ac:chgData name="Cuvelier Guy" userId="S::guy.cuvelier@brucity.education::ea7939fe-d640-40b1-b088-8cee7c3abed6" providerId="AD" clId="Web-{A170DFBE-7977-4906-9828-ED5657B07A13}" dt="2021-02-18T14:52:57.497" v="1409"/>
          <ac:picMkLst>
            <pc:docMk/>
            <pc:sldMk cId="2198862389" sldId="262"/>
            <ac:picMk id="6" creationId="{7A4A52B7-750B-45FD-AB4E-011258FFCCDA}"/>
          </ac:picMkLst>
        </pc:picChg>
        <pc:picChg chg="add del mod">
          <ac:chgData name="Cuvelier Guy" userId="S::guy.cuvelier@brucity.education::ea7939fe-d640-40b1-b088-8cee7c3abed6" providerId="AD" clId="Web-{A170DFBE-7977-4906-9828-ED5657B07A13}" dt="2021-02-18T15:15:28.237" v="1701"/>
          <ac:picMkLst>
            <pc:docMk/>
            <pc:sldMk cId="2198862389" sldId="262"/>
            <ac:picMk id="9" creationId="{989EAC58-AB7A-4504-BB45-21935A243C76}"/>
          </ac:picMkLst>
        </pc:picChg>
        <pc:picChg chg="add mod">
          <ac:chgData name="Cuvelier Guy" userId="S::guy.cuvelier@brucity.education::ea7939fe-d640-40b1-b088-8cee7c3abed6" providerId="AD" clId="Web-{A170DFBE-7977-4906-9828-ED5657B07A13}" dt="2021-02-18T15:16:47.708" v="1711"/>
          <ac:picMkLst>
            <pc:docMk/>
            <pc:sldMk cId="2198862389" sldId="262"/>
            <ac:picMk id="10" creationId="{F2E1011F-F873-4BCA-A851-86AD15CF7A44}"/>
          </ac:picMkLst>
        </pc:picChg>
        <pc:picChg chg="mod">
          <ac:chgData name="Cuvelier Guy" userId="S::guy.cuvelier@brucity.education::ea7939fe-d640-40b1-b088-8cee7c3abed6" providerId="AD" clId="Web-{A170DFBE-7977-4906-9828-ED5657B07A13}" dt="2021-02-18T15:13:43.031" v="1694" actId="1076"/>
          <ac:picMkLst>
            <pc:docMk/>
            <pc:sldMk cId="2198862389" sldId="262"/>
            <ac:picMk id="14" creationId="{CE920B44-499C-4C0A-809D-64BB1FE778A5}"/>
          </ac:picMkLst>
        </pc:picChg>
      </pc:sldChg>
      <pc:sldChg chg="addSp delSp modSp add ord replId modTransition delAnim">
        <pc:chgData name="Cuvelier Guy" userId="S::guy.cuvelier@brucity.education::ea7939fe-d640-40b1-b088-8cee7c3abed6" providerId="AD" clId="Web-{A170DFBE-7977-4906-9828-ED5657B07A13}" dt="2021-02-18T16:39:42.828" v="2486"/>
        <pc:sldMkLst>
          <pc:docMk/>
          <pc:sldMk cId="4075995949" sldId="263"/>
        </pc:sldMkLst>
        <pc:spChg chg="mod">
          <ac:chgData name="Cuvelier Guy" userId="S::guy.cuvelier@brucity.education::ea7939fe-d640-40b1-b088-8cee7c3abed6" providerId="AD" clId="Web-{A170DFBE-7977-4906-9828-ED5657B07A13}" dt="2021-02-18T15:36:47.553" v="1840" actId="20577"/>
          <ac:spMkLst>
            <pc:docMk/>
            <pc:sldMk cId="4075995949" sldId="263"/>
            <ac:spMk id="2" creationId="{DE91D428-8BB8-4F9C-9DD7-0902848F538D}"/>
          </ac:spMkLst>
        </pc:spChg>
        <pc:spChg chg="del">
          <ac:chgData name="Cuvelier Guy" userId="S::guy.cuvelier@brucity.education::ea7939fe-d640-40b1-b088-8cee7c3abed6" providerId="AD" clId="Web-{A170DFBE-7977-4906-9828-ED5657B07A13}" dt="2021-02-18T15:39:00.916" v="1890"/>
          <ac:spMkLst>
            <pc:docMk/>
            <pc:sldMk cId="4075995949" sldId="263"/>
            <ac:spMk id="4" creationId="{0BE60E94-7502-420B-A4ED-52C25CBDB7BD}"/>
          </ac:spMkLst>
        </pc:spChg>
        <pc:spChg chg="add del mod">
          <ac:chgData name="Cuvelier Guy" userId="S::guy.cuvelier@brucity.education::ea7939fe-d640-40b1-b088-8cee7c3abed6" providerId="AD" clId="Web-{A170DFBE-7977-4906-9828-ED5657B07A13}" dt="2021-02-18T15:39:22.120" v="1895"/>
          <ac:spMkLst>
            <pc:docMk/>
            <pc:sldMk cId="4075995949" sldId="263"/>
            <ac:spMk id="6" creationId="{01EF0EE9-0C77-498D-AA91-46B39450727D}"/>
          </ac:spMkLst>
        </pc:spChg>
        <pc:spChg chg="del">
          <ac:chgData name="Cuvelier Guy" userId="S::guy.cuvelier@brucity.education::ea7939fe-d640-40b1-b088-8cee7c3abed6" providerId="AD" clId="Web-{A170DFBE-7977-4906-9828-ED5657B07A13}" dt="2021-02-18T15:39:00.916" v="1889"/>
          <ac:spMkLst>
            <pc:docMk/>
            <pc:sldMk cId="4075995949" sldId="263"/>
            <ac:spMk id="7" creationId="{CE94F16A-CB1A-4AB5-AC87-62FFE0A82D50}"/>
          </ac:spMkLst>
        </pc:spChg>
        <pc:spChg chg="del">
          <ac:chgData name="Cuvelier Guy" userId="S::guy.cuvelier@brucity.education::ea7939fe-d640-40b1-b088-8cee7c3abed6" providerId="AD" clId="Web-{A170DFBE-7977-4906-9828-ED5657B07A13}" dt="2021-02-18T15:38:29.743" v="1866"/>
          <ac:spMkLst>
            <pc:docMk/>
            <pc:sldMk cId="4075995949" sldId="263"/>
            <ac:spMk id="15" creationId="{918452B2-EADC-4D30-9311-C306BC390971}"/>
          </ac:spMkLst>
        </pc:spChg>
        <pc:spChg chg="mod">
          <ac:chgData name="Cuvelier Guy" userId="S::guy.cuvelier@brucity.education::ea7939fe-d640-40b1-b088-8cee7c3abed6" providerId="AD" clId="Web-{A170DFBE-7977-4906-9828-ED5657B07A13}" dt="2021-02-18T15:42:41.406" v="1924" actId="20577"/>
          <ac:spMkLst>
            <pc:docMk/>
            <pc:sldMk cId="4075995949" sldId="263"/>
            <ac:spMk id="16" creationId="{A6712E7A-0B1B-4C44-91DB-CFD96A308E67}"/>
          </ac:spMkLst>
        </pc:spChg>
        <pc:spChg chg="del">
          <ac:chgData name="Cuvelier Guy" userId="S::guy.cuvelier@brucity.education::ea7939fe-d640-40b1-b088-8cee7c3abed6" providerId="AD" clId="Web-{A170DFBE-7977-4906-9828-ED5657B07A13}" dt="2021-02-18T15:39:00.916" v="1888"/>
          <ac:spMkLst>
            <pc:docMk/>
            <pc:sldMk cId="4075995949" sldId="263"/>
            <ac:spMk id="17" creationId="{05CBD184-8D3C-44F7-AEC4-2751635BA512}"/>
          </ac:spMkLst>
        </pc:spChg>
        <pc:spChg chg="del">
          <ac:chgData name="Cuvelier Guy" userId="S::guy.cuvelier@brucity.education::ea7939fe-d640-40b1-b088-8cee7c3abed6" providerId="AD" clId="Web-{A170DFBE-7977-4906-9828-ED5657B07A13}" dt="2021-02-18T15:38:24.915" v="1864"/>
          <ac:spMkLst>
            <pc:docMk/>
            <pc:sldMk cId="4075995949" sldId="263"/>
            <ac:spMk id="20" creationId="{3F30E2A8-69AD-4AFC-BC04-859B1071338F}"/>
          </ac:spMkLst>
        </pc:spChg>
        <pc:spChg chg="del">
          <ac:chgData name="Cuvelier Guy" userId="S::guy.cuvelier@brucity.education::ea7939fe-d640-40b1-b088-8cee7c3abed6" providerId="AD" clId="Web-{A170DFBE-7977-4906-9828-ED5657B07A13}" dt="2021-02-18T15:38:27.243" v="1865"/>
          <ac:spMkLst>
            <pc:docMk/>
            <pc:sldMk cId="4075995949" sldId="263"/>
            <ac:spMk id="22" creationId="{8FD4B009-DA6D-47F0-B189-ED484DE6340E}"/>
          </ac:spMkLst>
        </pc:spChg>
        <pc:spChg chg="del">
          <ac:chgData name="Cuvelier Guy" userId="S::guy.cuvelier@brucity.education::ea7939fe-d640-40b1-b088-8cee7c3abed6" providerId="AD" clId="Web-{A170DFBE-7977-4906-9828-ED5657B07A13}" dt="2021-02-18T15:39:12.291" v="1893"/>
          <ac:spMkLst>
            <pc:docMk/>
            <pc:sldMk cId="4075995949" sldId="263"/>
            <ac:spMk id="23" creationId="{A8C0D4B3-73B6-4F7F-BD06-94A69C3AC341}"/>
          </ac:spMkLst>
        </pc:spChg>
        <pc:spChg chg="del">
          <ac:chgData name="Cuvelier Guy" userId="S::guy.cuvelier@brucity.education::ea7939fe-d640-40b1-b088-8cee7c3abed6" providerId="AD" clId="Web-{A170DFBE-7977-4906-9828-ED5657B07A13}" dt="2021-02-18T15:38:22.462" v="1863"/>
          <ac:spMkLst>
            <pc:docMk/>
            <pc:sldMk cId="4075995949" sldId="263"/>
            <ac:spMk id="24" creationId="{B0E86392-00DA-439F-8EF3-0A333A766139}"/>
          </ac:spMkLst>
        </pc:spChg>
        <pc:spChg chg="mod">
          <ac:chgData name="Cuvelier Guy" userId="S::guy.cuvelier@brucity.education::ea7939fe-d640-40b1-b088-8cee7c3abed6" providerId="AD" clId="Web-{A170DFBE-7977-4906-9828-ED5657B07A13}" dt="2021-02-18T15:38:56.353" v="1887" actId="14100"/>
          <ac:spMkLst>
            <pc:docMk/>
            <pc:sldMk cId="4075995949" sldId="263"/>
            <ac:spMk id="25" creationId="{E0532F28-A5BF-427B-A775-3FAD91F4A952}"/>
          </ac:spMkLst>
        </pc:spChg>
        <pc:picChg chg="del">
          <ac:chgData name="Cuvelier Guy" userId="S::guy.cuvelier@brucity.education::ea7939fe-d640-40b1-b088-8cee7c3abed6" providerId="AD" clId="Web-{A170DFBE-7977-4906-9828-ED5657B07A13}" dt="2021-02-18T15:38:17.587" v="1862"/>
          <ac:picMkLst>
            <pc:docMk/>
            <pc:sldMk cId="4075995949" sldId="263"/>
            <ac:picMk id="5" creationId="{FB4C86AD-B568-4E85-8FCE-82A88990AC0B}"/>
          </ac:picMkLst>
        </pc:picChg>
        <pc:picChg chg="add mod">
          <ac:chgData name="Cuvelier Guy" userId="S::guy.cuvelier@brucity.education::ea7939fe-d640-40b1-b088-8cee7c3abed6" providerId="AD" clId="Web-{A170DFBE-7977-4906-9828-ED5657B07A13}" dt="2021-02-18T15:42:16.046" v="1923" actId="14100"/>
          <ac:picMkLst>
            <pc:docMk/>
            <pc:sldMk cId="4075995949" sldId="263"/>
            <ac:picMk id="8" creationId="{4FA79172-FF52-4C31-8540-FED715BB052B}"/>
          </ac:picMkLst>
        </pc:picChg>
        <pc:picChg chg="mod">
          <ac:chgData name="Cuvelier Guy" userId="S::guy.cuvelier@brucity.education::ea7939fe-d640-40b1-b088-8cee7c3abed6" providerId="AD" clId="Web-{A170DFBE-7977-4906-9828-ED5657B07A13}" dt="2021-02-18T15:38:15.571" v="1861" actId="1076"/>
          <ac:picMkLst>
            <pc:docMk/>
            <pc:sldMk cId="4075995949" sldId="263"/>
            <ac:picMk id="10" creationId="{F2E1011F-F873-4BCA-A851-86AD15CF7A44}"/>
          </ac:picMkLst>
        </pc:picChg>
      </pc:sldChg>
      <pc:sldChg chg="addSp delSp modSp add replId modTransition">
        <pc:chgData name="Cuvelier Guy" userId="S::guy.cuvelier@brucity.education::ea7939fe-d640-40b1-b088-8cee7c3abed6" providerId="AD" clId="Web-{A170DFBE-7977-4906-9828-ED5657B07A13}" dt="2021-02-18T16:40:29.907" v="2490"/>
        <pc:sldMkLst>
          <pc:docMk/>
          <pc:sldMk cId="3650683339" sldId="264"/>
        </pc:sldMkLst>
        <pc:spChg chg="mod">
          <ac:chgData name="Cuvelier Guy" userId="S::guy.cuvelier@brucity.education::ea7939fe-d640-40b1-b088-8cee7c3abed6" providerId="AD" clId="Web-{A170DFBE-7977-4906-9828-ED5657B07A13}" dt="2021-02-18T16:01:29.406" v="2092" actId="20577"/>
          <ac:spMkLst>
            <pc:docMk/>
            <pc:sldMk cId="3650683339" sldId="264"/>
            <ac:spMk id="2" creationId="{DE91D428-8BB8-4F9C-9DD7-0902848F538D}"/>
          </ac:spMkLst>
        </pc:spChg>
        <pc:spChg chg="mod">
          <ac:chgData name="Cuvelier Guy" userId="S::guy.cuvelier@brucity.education::ea7939fe-d640-40b1-b088-8cee7c3abed6" providerId="AD" clId="Web-{A170DFBE-7977-4906-9828-ED5657B07A13}" dt="2021-02-18T16:04:15.692" v="2114" actId="20577"/>
          <ac:spMkLst>
            <pc:docMk/>
            <pc:sldMk cId="3650683339" sldId="264"/>
            <ac:spMk id="16" creationId="{A6712E7A-0B1B-4C44-91DB-CFD96A308E67}"/>
          </ac:spMkLst>
        </pc:spChg>
        <pc:spChg chg="mod">
          <ac:chgData name="Cuvelier Guy" userId="S::guy.cuvelier@brucity.education::ea7939fe-d640-40b1-b088-8cee7c3abed6" providerId="AD" clId="Web-{A170DFBE-7977-4906-9828-ED5657B07A13}" dt="2021-02-18T16:10:10.154" v="2160" actId="20577"/>
          <ac:spMkLst>
            <pc:docMk/>
            <pc:sldMk cId="3650683339" sldId="264"/>
            <ac:spMk id="25" creationId="{E0532F28-A5BF-427B-A775-3FAD91F4A952}"/>
          </ac:spMkLst>
        </pc:spChg>
        <pc:picChg chg="add del mod">
          <ac:chgData name="Cuvelier Guy" userId="S::guy.cuvelier@brucity.education::ea7939fe-d640-40b1-b088-8cee7c3abed6" providerId="AD" clId="Web-{A170DFBE-7977-4906-9828-ED5657B07A13}" dt="2021-02-18T16:07:14.400" v="2144"/>
          <ac:picMkLst>
            <pc:docMk/>
            <pc:sldMk cId="3650683339" sldId="264"/>
            <ac:picMk id="3" creationId="{3F60615B-4B99-4322-AD2F-25D7D72ED85C}"/>
          </ac:picMkLst>
        </pc:picChg>
        <pc:picChg chg="add mod">
          <ac:chgData name="Cuvelier Guy" userId="S::guy.cuvelier@brucity.education::ea7939fe-d640-40b1-b088-8cee7c3abed6" providerId="AD" clId="Web-{A170DFBE-7977-4906-9828-ED5657B07A13}" dt="2021-02-18T16:10:13.733" v="2161"/>
          <ac:picMkLst>
            <pc:docMk/>
            <pc:sldMk cId="3650683339" sldId="264"/>
            <ac:picMk id="4" creationId="{235A0CF5-25D1-4922-95A1-734FB47D3CAD}"/>
          </ac:picMkLst>
        </pc:picChg>
        <pc:picChg chg="add mod">
          <ac:chgData name="Cuvelier Guy" userId="S::guy.cuvelier@brucity.education::ea7939fe-d640-40b1-b088-8cee7c3abed6" providerId="AD" clId="Web-{A170DFBE-7977-4906-9828-ED5657B07A13}" dt="2021-02-18T16:10:22.514" v="2162" actId="1076"/>
          <ac:picMkLst>
            <pc:docMk/>
            <pc:sldMk cId="3650683339" sldId="264"/>
            <ac:picMk id="5" creationId="{9D172C35-45CB-4D43-AC7E-DFC35BBF9E9D}"/>
          </ac:picMkLst>
        </pc:picChg>
        <pc:picChg chg="add del mod">
          <ac:chgData name="Cuvelier Guy" userId="S::guy.cuvelier@brucity.education::ea7939fe-d640-40b1-b088-8cee7c3abed6" providerId="AD" clId="Web-{A170DFBE-7977-4906-9828-ED5657B07A13}" dt="2021-02-18T16:10:22.577" v="2163" actId="1076"/>
          <ac:picMkLst>
            <pc:docMk/>
            <pc:sldMk cId="3650683339" sldId="264"/>
            <ac:picMk id="8" creationId="{4FA79172-FF52-4C31-8540-FED715BB052B}"/>
          </ac:picMkLst>
        </pc:picChg>
        <pc:picChg chg="del">
          <ac:chgData name="Cuvelier Guy" userId="S::guy.cuvelier@brucity.education::ea7939fe-d640-40b1-b088-8cee7c3abed6" providerId="AD" clId="Web-{A170DFBE-7977-4906-9828-ED5657B07A13}" dt="2021-02-18T16:02:00.641" v="2104"/>
          <ac:picMkLst>
            <pc:docMk/>
            <pc:sldMk cId="3650683339" sldId="264"/>
            <ac:picMk id="10" creationId="{F2E1011F-F873-4BCA-A851-86AD15CF7A44}"/>
          </ac:picMkLst>
        </pc:picChg>
        <pc:picChg chg="del mod">
          <ac:chgData name="Cuvelier Guy" userId="S::guy.cuvelier@brucity.education::ea7939fe-d640-40b1-b088-8cee7c3abed6" providerId="AD" clId="Web-{A170DFBE-7977-4906-9828-ED5657B07A13}" dt="2021-02-18T16:40:29.907" v="2490"/>
          <ac:picMkLst>
            <pc:docMk/>
            <pc:sldMk cId="3650683339" sldId="264"/>
            <ac:picMk id="14" creationId="{CE920B44-499C-4C0A-809D-64BB1FE778A5}"/>
          </ac:picMkLst>
        </pc:picChg>
      </pc:sldChg>
      <pc:sldChg chg="addSp delSp modSp add ord replId modTransition addAnim modAnim">
        <pc:chgData name="Cuvelier Guy" userId="S::guy.cuvelier@brucity.education::ea7939fe-d640-40b1-b088-8cee7c3abed6" providerId="AD" clId="Web-{A170DFBE-7977-4906-9828-ED5657B07A13}" dt="2021-02-18T16:39:42.828" v="2487"/>
        <pc:sldMkLst>
          <pc:docMk/>
          <pc:sldMk cId="3552843160" sldId="265"/>
        </pc:sldMkLst>
        <pc:spChg chg="mod">
          <ac:chgData name="Cuvelier Guy" userId="S::guy.cuvelier@brucity.education::ea7939fe-d640-40b1-b088-8cee7c3abed6" providerId="AD" clId="Web-{A170DFBE-7977-4906-9828-ED5657B07A13}" dt="2021-02-18T16:13:38.004" v="2182" actId="20577"/>
          <ac:spMkLst>
            <pc:docMk/>
            <pc:sldMk cId="3552843160" sldId="265"/>
            <ac:spMk id="2" creationId="{DE91D428-8BB8-4F9C-9DD7-0902848F538D}"/>
          </ac:spMkLst>
        </pc:spChg>
        <pc:spChg chg="add mod">
          <ac:chgData name="Cuvelier Guy" userId="S::guy.cuvelier@brucity.education::ea7939fe-d640-40b1-b088-8cee7c3abed6" providerId="AD" clId="Web-{A170DFBE-7977-4906-9828-ED5657B07A13}" dt="2021-02-18T16:26:45.369" v="2360" actId="20577"/>
          <ac:spMkLst>
            <pc:docMk/>
            <pc:sldMk cId="3552843160" sldId="265"/>
            <ac:spMk id="13" creationId="{7EACDF8D-DD25-47B0-9AF1-6E817537F590}"/>
          </ac:spMkLst>
        </pc:spChg>
        <pc:spChg chg="add mod">
          <ac:chgData name="Cuvelier Guy" userId="S::guy.cuvelier@brucity.education::ea7939fe-d640-40b1-b088-8cee7c3abed6" providerId="AD" clId="Web-{A170DFBE-7977-4906-9828-ED5657B07A13}" dt="2021-02-18T16:26:10.134" v="2343" actId="1076"/>
          <ac:spMkLst>
            <pc:docMk/>
            <pc:sldMk cId="3552843160" sldId="265"/>
            <ac:spMk id="15" creationId="{52FD15D9-37E5-471F-851B-10EA1A8B87A9}"/>
          </ac:spMkLst>
        </pc:spChg>
        <pc:spChg chg="mod">
          <ac:chgData name="Cuvelier Guy" userId="S::guy.cuvelier@brucity.education::ea7939fe-d640-40b1-b088-8cee7c3abed6" providerId="AD" clId="Web-{A170DFBE-7977-4906-9828-ED5657B07A13}" dt="2021-02-18T16:28:13.684" v="2374" actId="20577"/>
          <ac:spMkLst>
            <pc:docMk/>
            <pc:sldMk cId="3552843160" sldId="265"/>
            <ac:spMk id="16" creationId="{A6712E7A-0B1B-4C44-91DB-CFD96A308E67}"/>
          </ac:spMkLst>
        </pc:spChg>
        <pc:spChg chg="add mod">
          <ac:chgData name="Cuvelier Guy" userId="S::guy.cuvelier@brucity.education::ea7939fe-d640-40b1-b088-8cee7c3abed6" providerId="AD" clId="Web-{A170DFBE-7977-4906-9828-ED5657B07A13}" dt="2021-02-18T16:27:04.135" v="2363" actId="1076"/>
          <ac:spMkLst>
            <pc:docMk/>
            <pc:sldMk cId="3552843160" sldId="265"/>
            <ac:spMk id="17" creationId="{DE769C8E-80CB-4410-9ED0-B345A88711B6}"/>
          </ac:spMkLst>
        </pc:spChg>
        <pc:spChg chg="add mod">
          <ac:chgData name="Cuvelier Guy" userId="S::guy.cuvelier@brucity.education::ea7939fe-d640-40b1-b088-8cee7c3abed6" providerId="AD" clId="Web-{A170DFBE-7977-4906-9828-ED5657B07A13}" dt="2021-02-18T16:30:31.141" v="2383" actId="20577"/>
          <ac:spMkLst>
            <pc:docMk/>
            <pc:sldMk cId="3552843160" sldId="265"/>
            <ac:spMk id="20" creationId="{DFCD4AD8-75F4-4F06-BE70-5EC3DB624C90}"/>
          </ac:spMkLst>
        </pc:spChg>
        <pc:spChg chg="mod">
          <ac:chgData name="Cuvelier Guy" userId="S::guy.cuvelier@brucity.education::ea7939fe-d640-40b1-b088-8cee7c3abed6" providerId="AD" clId="Web-{A170DFBE-7977-4906-9828-ED5657B07A13}" dt="2021-02-18T16:20:50.969" v="2274" actId="20577"/>
          <ac:spMkLst>
            <pc:docMk/>
            <pc:sldMk cId="3552843160" sldId="265"/>
            <ac:spMk id="25" creationId="{E0532F28-A5BF-427B-A775-3FAD91F4A952}"/>
          </ac:spMkLst>
        </pc:spChg>
        <pc:picChg chg="add mod modCrop">
          <ac:chgData name="Cuvelier Guy" userId="S::guy.cuvelier@brucity.education::ea7939fe-d640-40b1-b088-8cee7c3abed6" providerId="AD" clId="Web-{A170DFBE-7977-4906-9828-ED5657B07A13}" dt="2021-02-18T16:27:56.027" v="2366" actId="1076"/>
          <ac:picMkLst>
            <pc:docMk/>
            <pc:sldMk cId="3552843160" sldId="265"/>
            <ac:picMk id="3" creationId="{A65DEA7E-0D8C-49A9-9204-B91CAA2FDF40}"/>
          </ac:picMkLst>
        </pc:picChg>
        <pc:picChg chg="add mod">
          <ac:chgData name="Cuvelier Guy" userId="S::guy.cuvelier@brucity.education::ea7939fe-d640-40b1-b088-8cee7c3abed6" providerId="AD" clId="Web-{A170DFBE-7977-4906-9828-ED5657B07A13}" dt="2021-02-18T16:26:03.243" v="2340" actId="1076"/>
          <ac:picMkLst>
            <pc:docMk/>
            <pc:sldMk cId="3552843160" sldId="265"/>
            <ac:picMk id="4" creationId="{99DE4019-CD92-4EF3-BCF9-C870CF6876BA}"/>
          </ac:picMkLst>
        </pc:picChg>
        <pc:picChg chg="add mod">
          <ac:chgData name="Cuvelier Guy" userId="S::guy.cuvelier@brucity.education::ea7939fe-d640-40b1-b088-8cee7c3abed6" providerId="AD" clId="Web-{A170DFBE-7977-4906-9828-ED5657B07A13}" dt="2021-02-18T16:26:52.400" v="2361" actId="14100"/>
          <ac:picMkLst>
            <pc:docMk/>
            <pc:sldMk cId="3552843160" sldId="265"/>
            <ac:picMk id="5" creationId="{669982B1-11F3-4529-8391-A700F9561417}"/>
          </ac:picMkLst>
        </pc:picChg>
        <pc:picChg chg="add mod">
          <ac:chgData name="Cuvelier Guy" userId="S::guy.cuvelier@brucity.education::ea7939fe-d640-40b1-b088-8cee7c3abed6" providerId="AD" clId="Web-{A170DFBE-7977-4906-9828-ED5657B07A13}" dt="2021-02-18T16:26:55.916" v="2362" actId="14100"/>
          <ac:picMkLst>
            <pc:docMk/>
            <pc:sldMk cId="3552843160" sldId="265"/>
            <ac:picMk id="6" creationId="{A7F8B6CA-F58F-4390-8A9C-B61B11AA1E21}"/>
          </ac:picMkLst>
        </pc:picChg>
        <pc:picChg chg="add mod">
          <ac:chgData name="Cuvelier Guy" userId="S::guy.cuvelier@brucity.education::ea7939fe-d640-40b1-b088-8cee7c3abed6" providerId="AD" clId="Web-{A170DFBE-7977-4906-9828-ED5657B07A13}" dt="2021-02-18T16:30:13.265" v="2377"/>
          <ac:picMkLst>
            <pc:docMk/>
            <pc:sldMk cId="3552843160" sldId="265"/>
            <ac:picMk id="7" creationId="{4013E81F-5157-48C9-8D32-9A0D22C69E81}"/>
          </ac:picMkLst>
        </pc:picChg>
        <pc:picChg chg="del">
          <ac:chgData name="Cuvelier Guy" userId="S::guy.cuvelier@brucity.education::ea7939fe-d640-40b1-b088-8cee7c3abed6" providerId="AD" clId="Web-{A170DFBE-7977-4906-9828-ED5657B07A13}" dt="2021-02-18T16:16:22.664" v="2233"/>
          <ac:picMkLst>
            <pc:docMk/>
            <pc:sldMk cId="3552843160" sldId="265"/>
            <ac:picMk id="8" creationId="{4FA79172-FF52-4C31-8540-FED715BB052B}"/>
          </ac:picMkLst>
        </pc:picChg>
        <pc:picChg chg="del">
          <ac:chgData name="Cuvelier Guy" userId="S::guy.cuvelier@brucity.education::ea7939fe-d640-40b1-b088-8cee7c3abed6" providerId="AD" clId="Web-{A170DFBE-7977-4906-9828-ED5657B07A13}" dt="2021-02-18T16:16:30.774" v="2235"/>
          <ac:picMkLst>
            <pc:docMk/>
            <pc:sldMk cId="3552843160" sldId="265"/>
            <ac:picMk id="10" creationId="{F2E1011F-F873-4BCA-A851-86AD15CF7A44}"/>
          </ac:picMkLst>
        </pc:picChg>
        <pc:picChg chg="del">
          <ac:chgData name="Cuvelier Guy" userId="S::guy.cuvelier@brucity.education::ea7939fe-d640-40b1-b088-8cee7c3abed6" providerId="AD" clId="Web-{A170DFBE-7977-4906-9828-ED5657B07A13}" dt="2021-02-18T16:35:32.805" v="2446"/>
          <ac:picMkLst>
            <pc:docMk/>
            <pc:sldMk cId="3552843160" sldId="265"/>
            <ac:picMk id="14" creationId="{CE920B44-499C-4C0A-809D-64BB1FE778A5}"/>
          </ac:picMkLst>
        </pc:picChg>
      </pc:sldChg>
      <pc:sldChg chg="addSp delSp modSp add ord replId delAnim">
        <pc:chgData name="Cuvelier Guy" userId="S::guy.cuvelier@brucity.education::ea7939fe-d640-40b1-b088-8cee7c3abed6" providerId="AD" clId="Web-{A170DFBE-7977-4906-9828-ED5657B07A13}" dt="2021-02-18T16:48:26.732" v="2521"/>
        <pc:sldMkLst>
          <pc:docMk/>
          <pc:sldMk cId="1481162253" sldId="266"/>
        </pc:sldMkLst>
        <pc:spChg chg="mod">
          <ac:chgData name="Cuvelier Guy" userId="S::guy.cuvelier@brucity.education::ea7939fe-d640-40b1-b088-8cee7c3abed6" providerId="AD" clId="Web-{A170DFBE-7977-4906-9828-ED5657B07A13}" dt="2021-02-18T16:46:25.635" v="2498" actId="20577"/>
          <ac:spMkLst>
            <pc:docMk/>
            <pc:sldMk cId="1481162253" sldId="266"/>
            <ac:spMk id="2" creationId="{DE91D428-8BB8-4F9C-9DD7-0902848F538D}"/>
          </ac:spMkLst>
        </pc:spChg>
        <pc:spChg chg="del">
          <ac:chgData name="Cuvelier Guy" userId="S::guy.cuvelier@brucity.education::ea7939fe-d640-40b1-b088-8cee7c3abed6" providerId="AD" clId="Web-{A170DFBE-7977-4906-9828-ED5657B07A13}" dt="2021-02-18T16:47:50.513" v="2518"/>
          <ac:spMkLst>
            <pc:docMk/>
            <pc:sldMk cId="1481162253" sldId="266"/>
            <ac:spMk id="4" creationId="{0BE60E94-7502-420B-A4ED-52C25CBDB7BD}"/>
          </ac:spMkLst>
        </pc:spChg>
        <pc:spChg chg="mod">
          <ac:chgData name="Cuvelier Guy" userId="S::guy.cuvelier@brucity.education::ea7939fe-d640-40b1-b088-8cee7c3abed6" providerId="AD" clId="Web-{A170DFBE-7977-4906-9828-ED5657B07A13}" dt="2021-02-18T16:47:43.669" v="2515" actId="1076"/>
          <ac:spMkLst>
            <pc:docMk/>
            <pc:sldMk cId="1481162253" sldId="266"/>
            <ac:spMk id="7" creationId="{CE94F16A-CB1A-4AB5-AC87-62FFE0A82D50}"/>
          </ac:spMkLst>
        </pc:spChg>
        <pc:spChg chg="del">
          <ac:chgData name="Cuvelier Guy" userId="S::guy.cuvelier@brucity.education::ea7939fe-d640-40b1-b088-8cee7c3abed6" providerId="AD" clId="Web-{A170DFBE-7977-4906-9828-ED5657B07A13}" dt="2021-02-18T16:47:55.138" v="2520"/>
          <ac:spMkLst>
            <pc:docMk/>
            <pc:sldMk cId="1481162253" sldId="266"/>
            <ac:spMk id="11" creationId="{BCED6F2D-C790-4029-AB8B-A71D60DD7CBC}"/>
          </ac:spMkLst>
        </pc:spChg>
        <pc:spChg chg="del">
          <ac:chgData name="Cuvelier Guy" userId="S::guy.cuvelier@brucity.education::ea7939fe-d640-40b1-b088-8cee7c3abed6" providerId="AD" clId="Web-{A170DFBE-7977-4906-9828-ED5657B07A13}" dt="2021-02-18T16:47:52.466" v="2519"/>
          <ac:spMkLst>
            <pc:docMk/>
            <pc:sldMk cId="1481162253" sldId="266"/>
            <ac:spMk id="12" creationId="{2A767FEC-9904-4056-BC2C-CCA780C5BBFF}"/>
          </ac:spMkLst>
        </pc:spChg>
        <pc:spChg chg="mod">
          <ac:chgData name="Cuvelier Guy" userId="S::guy.cuvelier@brucity.education::ea7939fe-d640-40b1-b088-8cee7c3abed6" providerId="AD" clId="Web-{A170DFBE-7977-4906-9828-ED5657B07A13}" dt="2021-02-18T16:47:40.622" v="2514" actId="1076"/>
          <ac:spMkLst>
            <pc:docMk/>
            <pc:sldMk cId="1481162253" sldId="266"/>
            <ac:spMk id="15" creationId="{918452B2-EADC-4D30-9311-C306BC390971}"/>
          </ac:spMkLst>
        </pc:spChg>
        <pc:spChg chg="del">
          <ac:chgData name="Cuvelier Guy" userId="S::guy.cuvelier@brucity.education::ea7939fe-d640-40b1-b088-8cee7c3abed6" providerId="AD" clId="Web-{A170DFBE-7977-4906-9828-ED5657B07A13}" dt="2021-02-18T16:47:48.638" v="2517"/>
          <ac:spMkLst>
            <pc:docMk/>
            <pc:sldMk cId="1481162253" sldId="266"/>
            <ac:spMk id="17" creationId="{05CBD184-8D3C-44F7-AEC4-2751635BA512}"/>
          </ac:spMkLst>
        </pc:spChg>
        <pc:spChg chg="mod">
          <ac:chgData name="Cuvelier Guy" userId="S::guy.cuvelier@brucity.education::ea7939fe-d640-40b1-b088-8cee7c3abed6" providerId="AD" clId="Web-{A170DFBE-7977-4906-9828-ED5657B07A13}" dt="2021-02-18T16:47:20.403" v="2505" actId="1076"/>
          <ac:spMkLst>
            <pc:docMk/>
            <pc:sldMk cId="1481162253" sldId="266"/>
            <ac:spMk id="20" creationId="{3F30E2A8-69AD-4AFC-BC04-859B1071338F}"/>
          </ac:spMkLst>
        </pc:spChg>
        <pc:spChg chg="del">
          <ac:chgData name="Cuvelier Guy" userId="S::guy.cuvelier@brucity.education::ea7939fe-d640-40b1-b088-8cee7c3abed6" providerId="AD" clId="Web-{A170DFBE-7977-4906-9828-ED5657B07A13}" dt="2021-02-18T16:47:46.497" v="2516"/>
          <ac:spMkLst>
            <pc:docMk/>
            <pc:sldMk cId="1481162253" sldId="266"/>
            <ac:spMk id="22" creationId="{8FD4B009-DA6D-47F0-B189-ED484DE6340E}"/>
          </ac:spMkLst>
        </pc:spChg>
        <pc:spChg chg="mod">
          <ac:chgData name="Cuvelier Guy" userId="S::guy.cuvelier@brucity.education::ea7939fe-d640-40b1-b088-8cee7c3abed6" providerId="AD" clId="Web-{A170DFBE-7977-4906-9828-ED5657B07A13}" dt="2021-02-18T16:47:23.074" v="2506" actId="1076"/>
          <ac:spMkLst>
            <pc:docMk/>
            <pc:sldMk cId="1481162253" sldId="266"/>
            <ac:spMk id="24" creationId="{B0E86392-00DA-439F-8EF3-0A333A766139}"/>
          </ac:spMkLst>
        </pc:spChg>
        <pc:spChg chg="mod">
          <ac:chgData name="Cuvelier Guy" userId="S::guy.cuvelier@brucity.education::ea7939fe-d640-40b1-b088-8cee7c3abed6" providerId="AD" clId="Web-{A170DFBE-7977-4906-9828-ED5657B07A13}" dt="2021-02-18T16:47:35.372" v="2513" actId="14100"/>
          <ac:spMkLst>
            <pc:docMk/>
            <pc:sldMk cId="1481162253" sldId="266"/>
            <ac:spMk id="25" creationId="{E0532F28-A5BF-427B-A775-3FAD91F4A952}"/>
          </ac:spMkLst>
        </pc:spChg>
        <pc:picChg chg="add del mod">
          <ac:chgData name="Cuvelier Guy" userId="S::guy.cuvelier@brucity.education::ea7939fe-d640-40b1-b088-8cee7c3abed6" providerId="AD" clId="Web-{A170DFBE-7977-4906-9828-ED5657B07A13}" dt="2021-02-18T16:48:26.732" v="2521"/>
          <ac:picMkLst>
            <pc:docMk/>
            <pc:sldMk cId="1481162253" sldId="266"/>
            <ac:picMk id="3" creationId="{E511C7E1-B8EC-494F-AE36-13017B755AE4}"/>
          </ac:picMkLst>
        </pc:picChg>
        <pc:picChg chg="del">
          <ac:chgData name="Cuvelier Guy" userId="S::guy.cuvelier@brucity.education::ea7939fe-d640-40b1-b088-8cee7c3abed6" providerId="AD" clId="Web-{A170DFBE-7977-4906-9828-ED5657B07A13}" dt="2021-02-18T16:46:26.979" v="2499"/>
          <ac:picMkLst>
            <pc:docMk/>
            <pc:sldMk cId="1481162253" sldId="266"/>
            <ac:picMk id="5" creationId="{FB4C86AD-B568-4E85-8FCE-82A88990AC0B}"/>
          </ac:picMkLst>
        </pc:picChg>
        <pc:picChg chg="del">
          <ac:chgData name="Cuvelier Guy" userId="S::guy.cuvelier@brucity.education::ea7939fe-d640-40b1-b088-8cee7c3abed6" providerId="AD" clId="Web-{A170DFBE-7977-4906-9828-ED5657B07A13}" dt="2021-02-18T16:47:23.668" v="2507"/>
          <ac:picMkLst>
            <pc:docMk/>
            <pc:sldMk cId="1481162253" sldId="266"/>
            <ac:picMk id="10" creationId="{F2E1011F-F873-4BCA-A851-86AD15CF7A44}"/>
          </ac:picMkLst>
        </pc:picChg>
      </pc:sldChg>
      <pc:sldMasterChg chg="add del addSldLayout delSldLayout">
        <pc:chgData name="Cuvelier Guy" userId="S::guy.cuvelier@brucity.education::ea7939fe-d640-40b1-b088-8cee7c3abed6" providerId="AD" clId="Web-{A170DFBE-7977-4906-9828-ED5657B07A13}" dt="2021-02-18T11:29:19.746" v="8"/>
        <pc:sldMasterMkLst>
          <pc:docMk/>
          <pc:sldMasterMk cId="3071127875" sldId="2147483648"/>
        </pc:sldMasterMkLst>
        <pc:sldLayoutChg chg="add del">
          <pc:chgData name="Cuvelier Guy" userId="S::guy.cuvelier@brucity.education::ea7939fe-d640-40b1-b088-8cee7c3abed6" providerId="AD" clId="Web-{A170DFBE-7977-4906-9828-ED5657B07A13}" dt="2021-02-18T11:29:19.746" v="8"/>
          <pc:sldLayoutMkLst>
            <pc:docMk/>
            <pc:sldMasterMk cId="3071127875" sldId="2147483648"/>
            <pc:sldLayoutMk cId="3310491181" sldId="2147483649"/>
          </pc:sldLayoutMkLst>
        </pc:sldLayoutChg>
        <pc:sldLayoutChg chg="add del">
          <pc:chgData name="Cuvelier Guy" userId="S::guy.cuvelier@brucity.education::ea7939fe-d640-40b1-b088-8cee7c3abed6" providerId="AD" clId="Web-{A170DFBE-7977-4906-9828-ED5657B07A13}" dt="2021-02-18T11:29:19.746" v="8"/>
          <pc:sldLayoutMkLst>
            <pc:docMk/>
            <pc:sldMasterMk cId="3071127875" sldId="2147483648"/>
            <pc:sldLayoutMk cId="3841795644" sldId="2147483650"/>
          </pc:sldLayoutMkLst>
        </pc:sldLayoutChg>
        <pc:sldLayoutChg chg="add del">
          <pc:chgData name="Cuvelier Guy" userId="S::guy.cuvelier@brucity.education::ea7939fe-d640-40b1-b088-8cee7c3abed6" providerId="AD" clId="Web-{A170DFBE-7977-4906-9828-ED5657B07A13}" dt="2021-02-18T11:29:19.746" v="8"/>
          <pc:sldLayoutMkLst>
            <pc:docMk/>
            <pc:sldMasterMk cId="3071127875" sldId="2147483648"/>
            <pc:sldLayoutMk cId="3466923455" sldId="2147483651"/>
          </pc:sldLayoutMkLst>
        </pc:sldLayoutChg>
        <pc:sldLayoutChg chg="add del">
          <pc:chgData name="Cuvelier Guy" userId="S::guy.cuvelier@brucity.education::ea7939fe-d640-40b1-b088-8cee7c3abed6" providerId="AD" clId="Web-{A170DFBE-7977-4906-9828-ED5657B07A13}" dt="2021-02-18T11:29:19.746" v="8"/>
          <pc:sldLayoutMkLst>
            <pc:docMk/>
            <pc:sldMasterMk cId="3071127875" sldId="2147483648"/>
            <pc:sldLayoutMk cId="3747632232" sldId="2147483652"/>
          </pc:sldLayoutMkLst>
        </pc:sldLayoutChg>
        <pc:sldLayoutChg chg="add del">
          <pc:chgData name="Cuvelier Guy" userId="S::guy.cuvelier@brucity.education::ea7939fe-d640-40b1-b088-8cee7c3abed6" providerId="AD" clId="Web-{A170DFBE-7977-4906-9828-ED5657B07A13}" dt="2021-02-18T11:29:19.746" v="8"/>
          <pc:sldLayoutMkLst>
            <pc:docMk/>
            <pc:sldMasterMk cId="3071127875" sldId="2147483648"/>
            <pc:sldLayoutMk cId="2611866596" sldId="2147483653"/>
          </pc:sldLayoutMkLst>
        </pc:sldLayoutChg>
        <pc:sldLayoutChg chg="add del">
          <pc:chgData name="Cuvelier Guy" userId="S::guy.cuvelier@brucity.education::ea7939fe-d640-40b1-b088-8cee7c3abed6" providerId="AD" clId="Web-{A170DFBE-7977-4906-9828-ED5657B07A13}" dt="2021-02-18T11:29:19.746" v="8"/>
          <pc:sldLayoutMkLst>
            <pc:docMk/>
            <pc:sldMasterMk cId="3071127875" sldId="2147483648"/>
            <pc:sldLayoutMk cId="3395854097" sldId="2147483654"/>
          </pc:sldLayoutMkLst>
        </pc:sldLayoutChg>
        <pc:sldLayoutChg chg="add del">
          <pc:chgData name="Cuvelier Guy" userId="S::guy.cuvelier@brucity.education::ea7939fe-d640-40b1-b088-8cee7c3abed6" providerId="AD" clId="Web-{A170DFBE-7977-4906-9828-ED5657B07A13}" dt="2021-02-18T11:29:19.746" v="8"/>
          <pc:sldLayoutMkLst>
            <pc:docMk/>
            <pc:sldMasterMk cId="3071127875" sldId="2147483648"/>
            <pc:sldLayoutMk cId="4040201302" sldId="2147483655"/>
          </pc:sldLayoutMkLst>
        </pc:sldLayoutChg>
        <pc:sldLayoutChg chg="add del">
          <pc:chgData name="Cuvelier Guy" userId="S::guy.cuvelier@brucity.education::ea7939fe-d640-40b1-b088-8cee7c3abed6" providerId="AD" clId="Web-{A170DFBE-7977-4906-9828-ED5657B07A13}" dt="2021-02-18T11:29:19.746" v="8"/>
          <pc:sldLayoutMkLst>
            <pc:docMk/>
            <pc:sldMasterMk cId="3071127875" sldId="2147483648"/>
            <pc:sldLayoutMk cId="2706407263" sldId="2147483656"/>
          </pc:sldLayoutMkLst>
        </pc:sldLayoutChg>
        <pc:sldLayoutChg chg="add del">
          <pc:chgData name="Cuvelier Guy" userId="S::guy.cuvelier@brucity.education::ea7939fe-d640-40b1-b088-8cee7c3abed6" providerId="AD" clId="Web-{A170DFBE-7977-4906-9828-ED5657B07A13}" dt="2021-02-18T11:29:19.746" v="8"/>
          <pc:sldLayoutMkLst>
            <pc:docMk/>
            <pc:sldMasterMk cId="3071127875" sldId="2147483648"/>
            <pc:sldLayoutMk cId="1610903340" sldId="2147483657"/>
          </pc:sldLayoutMkLst>
        </pc:sldLayoutChg>
        <pc:sldLayoutChg chg="add del">
          <pc:chgData name="Cuvelier Guy" userId="S::guy.cuvelier@brucity.education::ea7939fe-d640-40b1-b088-8cee7c3abed6" providerId="AD" clId="Web-{A170DFBE-7977-4906-9828-ED5657B07A13}" dt="2021-02-18T11:29:19.746" v="8"/>
          <pc:sldLayoutMkLst>
            <pc:docMk/>
            <pc:sldMasterMk cId="3071127875" sldId="2147483648"/>
            <pc:sldLayoutMk cId="4172787210" sldId="2147483658"/>
          </pc:sldLayoutMkLst>
        </pc:sldLayoutChg>
        <pc:sldLayoutChg chg="add del">
          <pc:chgData name="Cuvelier Guy" userId="S::guy.cuvelier@brucity.education::ea7939fe-d640-40b1-b088-8cee7c3abed6" providerId="AD" clId="Web-{A170DFBE-7977-4906-9828-ED5657B07A13}" dt="2021-02-18T11:29:19.746" v="8"/>
          <pc:sldLayoutMkLst>
            <pc:docMk/>
            <pc:sldMasterMk cId="3071127875" sldId="2147483648"/>
            <pc:sldLayoutMk cId="1902177510" sldId="2147483659"/>
          </pc:sldLayoutMkLst>
        </pc:sldLayoutChg>
      </pc:sldMasterChg>
      <pc:sldMasterChg chg="add del replId addSldLayout delSldLayout">
        <pc:chgData name="Cuvelier Guy" userId="S::guy.cuvelier@brucity.education::ea7939fe-d640-40b1-b088-8cee7c3abed6" providerId="AD" clId="Web-{A170DFBE-7977-4906-9828-ED5657B07A13}" dt="2021-02-18T11:27:46.650" v="1"/>
        <pc:sldMasterMkLst>
          <pc:docMk/>
          <pc:sldMasterMk cId="1548278287" sldId="2147483660"/>
        </pc:sldMasterMkLst>
        <pc:sldLayoutChg chg="add del">
          <pc:chgData name="Cuvelier Guy" userId="S::guy.cuvelier@brucity.education::ea7939fe-d640-40b1-b088-8cee7c3abed6" providerId="AD" clId="Web-{A170DFBE-7977-4906-9828-ED5657B07A13}" dt="2021-02-18T11:27:46.650" v="1"/>
          <pc:sldLayoutMkLst>
            <pc:docMk/>
            <pc:sldMasterMk cId="1548278287" sldId="2147483660"/>
            <pc:sldLayoutMk cId="3823304789" sldId="2147483661"/>
          </pc:sldLayoutMkLst>
        </pc:sldLayoutChg>
        <pc:sldLayoutChg chg="add del replId">
          <pc:chgData name="Cuvelier Guy" userId="S::guy.cuvelier@brucity.education::ea7939fe-d640-40b1-b088-8cee7c3abed6" providerId="AD" clId="Web-{A170DFBE-7977-4906-9828-ED5657B07A13}" dt="2021-02-18T11:27:46.650" v="1"/>
          <pc:sldLayoutMkLst>
            <pc:docMk/>
            <pc:sldMasterMk cId="1548278287" sldId="2147483660"/>
            <pc:sldLayoutMk cId="3184535561" sldId="2147483662"/>
          </pc:sldLayoutMkLst>
        </pc:sldLayoutChg>
        <pc:sldLayoutChg chg="add del replId">
          <pc:chgData name="Cuvelier Guy" userId="S::guy.cuvelier@brucity.education::ea7939fe-d640-40b1-b088-8cee7c3abed6" providerId="AD" clId="Web-{A170DFBE-7977-4906-9828-ED5657B07A13}" dt="2021-02-18T11:27:46.650" v="1"/>
          <pc:sldLayoutMkLst>
            <pc:docMk/>
            <pc:sldMasterMk cId="1548278287" sldId="2147483660"/>
            <pc:sldLayoutMk cId="3927986458" sldId="2147483663"/>
          </pc:sldLayoutMkLst>
        </pc:sldLayoutChg>
        <pc:sldLayoutChg chg="add del replId">
          <pc:chgData name="Cuvelier Guy" userId="S::guy.cuvelier@brucity.education::ea7939fe-d640-40b1-b088-8cee7c3abed6" providerId="AD" clId="Web-{A170DFBE-7977-4906-9828-ED5657B07A13}" dt="2021-02-18T11:27:46.650" v="1"/>
          <pc:sldLayoutMkLst>
            <pc:docMk/>
            <pc:sldMasterMk cId="1548278287" sldId="2147483660"/>
            <pc:sldLayoutMk cId="2779821630" sldId="2147483664"/>
          </pc:sldLayoutMkLst>
        </pc:sldLayoutChg>
        <pc:sldLayoutChg chg="add del replId">
          <pc:chgData name="Cuvelier Guy" userId="S::guy.cuvelier@brucity.education::ea7939fe-d640-40b1-b088-8cee7c3abed6" providerId="AD" clId="Web-{A170DFBE-7977-4906-9828-ED5657B07A13}" dt="2021-02-18T11:27:46.650" v="1"/>
          <pc:sldLayoutMkLst>
            <pc:docMk/>
            <pc:sldMasterMk cId="1548278287" sldId="2147483660"/>
            <pc:sldLayoutMk cId="1803884867" sldId="2147483665"/>
          </pc:sldLayoutMkLst>
        </pc:sldLayoutChg>
        <pc:sldLayoutChg chg="add del replId">
          <pc:chgData name="Cuvelier Guy" userId="S::guy.cuvelier@brucity.education::ea7939fe-d640-40b1-b088-8cee7c3abed6" providerId="AD" clId="Web-{A170DFBE-7977-4906-9828-ED5657B07A13}" dt="2021-02-18T11:27:46.650" v="1"/>
          <pc:sldLayoutMkLst>
            <pc:docMk/>
            <pc:sldMasterMk cId="1548278287" sldId="2147483660"/>
            <pc:sldLayoutMk cId="3716983897" sldId="2147483666"/>
          </pc:sldLayoutMkLst>
        </pc:sldLayoutChg>
        <pc:sldLayoutChg chg="add del replId">
          <pc:chgData name="Cuvelier Guy" userId="S::guy.cuvelier@brucity.education::ea7939fe-d640-40b1-b088-8cee7c3abed6" providerId="AD" clId="Web-{A170DFBE-7977-4906-9828-ED5657B07A13}" dt="2021-02-18T11:27:46.650" v="1"/>
          <pc:sldLayoutMkLst>
            <pc:docMk/>
            <pc:sldMasterMk cId="1548278287" sldId="2147483660"/>
            <pc:sldLayoutMk cId="1094613488" sldId="2147483667"/>
          </pc:sldLayoutMkLst>
        </pc:sldLayoutChg>
        <pc:sldLayoutChg chg="add del replId">
          <pc:chgData name="Cuvelier Guy" userId="S::guy.cuvelier@brucity.education::ea7939fe-d640-40b1-b088-8cee7c3abed6" providerId="AD" clId="Web-{A170DFBE-7977-4906-9828-ED5657B07A13}" dt="2021-02-18T11:27:46.650" v="1"/>
          <pc:sldLayoutMkLst>
            <pc:docMk/>
            <pc:sldMasterMk cId="1548278287" sldId="2147483660"/>
            <pc:sldLayoutMk cId="2737708134" sldId="2147483668"/>
          </pc:sldLayoutMkLst>
        </pc:sldLayoutChg>
        <pc:sldLayoutChg chg="add del replId">
          <pc:chgData name="Cuvelier Guy" userId="S::guy.cuvelier@brucity.education::ea7939fe-d640-40b1-b088-8cee7c3abed6" providerId="AD" clId="Web-{A170DFBE-7977-4906-9828-ED5657B07A13}" dt="2021-02-18T11:27:46.650" v="1"/>
          <pc:sldLayoutMkLst>
            <pc:docMk/>
            <pc:sldMasterMk cId="1548278287" sldId="2147483660"/>
            <pc:sldLayoutMk cId="2408305840" sldId="2147483669"/>
          </pc:sldLayoutMkLst>
        </pc:sldLayoutChg>
        <pc:sldLayoutChg chg="add del replId">
          <pc:chgData name="Cuvelier Guy" userId="S::guy.cuvelier@brucity.education::ea7939fe-d640-40b1-b088-8cee7c3abed6" providerId="AD" clId="Web-{A170DFBE-7977-4906-9828-ED5657B07A13}" dt="2021-02-18T11:27:46.650" v="1"/>
          <pc:sldLayoutMkLst>
            <pc:docMk/>
            <pc:sldMasterMk cId="1548278287" sldId="2147483660"/>
            <pc:sldLayoutMk cId="1379293030" sldId="2147483670"/>
          </pc:sldLayoutMkLst>
        </pc:sldLayoutChg>
        <pc:sldLayoutChg chg="add del replId">
          <pc:chgData name="Cuvelier Guy" userId="S::guy.cuvelier@brucity.education::ea7939fe-d640-40b1-b088-8cee7c3abed6" providerId="AD" clId="Web-{A170DFBE-7977-4906-9828-ED5657B07A13}" dt="2021-02-18T11:27:46.650" v="1"/>
          <pc:sldLayoutMkLst>
            <pc:docMk/>
            <pc:sldMasterMk cId="1548278287" sldId="2147483660"/>
            <pc:sldLayoutMk cId="97862651" sldId="2147483671"/>
          </pc:sldLayoutMkLst>
        </pc:sldLayoutChg>
      </pc:sldMasterChg>
      <pc:sldMasterChg chg="add del addSldLayout delSldLayout">
        <pc:chgData name="Cuvelier Guy" userId="S::guy.cuvelier@brucity.education::ea7939fe-d640-40b1-b088-8cee7c3abed6" providerId="AD" clId="Web-{A170DFBE-7977-4906-9828-ED5657B07A13}" dt="2021-02-18T11:32:06.376" v="14"/>
        <pc:sldMasterMkLst>
          <pc:docMk/>
          <pc:sldMasterMk cId="4162486327" sldId="2147483672"/>
        </pc:sldMasterMkLst>
        <pc:sldLayoutChg chg="add del">
          <pc:chgData name="Cuvelier Guy" userId="S::guy.cuvelier@brucity.education::ea7939fe-d640-40b1-b088-8cee7c3abed6" providerId="AD" clId="Web-{A170DFBE-7977-4906-9828-ED5657B07A13}" dt="2021-02-18T11:32:06.376" v="14"/>
          <pc:sldLayoutMkLst>
            <pc:docMk/>
            <pc:sldMasterMk cId="4162486327" sldId="2147483672"/>
            <pc:sldLayoutMk cId="1067981455" sldId="2147483673"/>
          </pc:sldLayoutMkLst>
        </pc:sldLayoutChg>
        <pc:sldLayoutChg chg="add del">
          <pc:chgData name="Cuvelier Guy" userId="S::guy.cuvelier@brucity.education::ea7939fe-d640-40b1-b088-8cee7c3abed6" providerId="AD" clId="Web-{A170DFBE-7977-4906-9828-ED5657B07A13}" dt="2021-02-18T11:32:06.376" v="14"/>
          <pc:sldLayoutMkLst>
            <pc:docMk/>
            <pc:sldMasterMk cId="4162486327" sldId="2147483672"/>
            <pc:sldLayoutMk cId="3018334839" sldId="2147483674"/>
          </pc:sldLayoutMkLst>
        </pc:sldLayoutChg>
        <pc:sldLayoutChg chg="add del">
          <pc:chgData name="Cuvelier Guy" userId="S::guy.cuvelier@brucity.education::ea7939fe-d640-40b1-b088-8cee7c3abed6" providerId="AD" clId="Web-{A170DFBE-7977-4906-9828-ED5657B07A13}" dt="2021-02-18T11:32:06.376" v="14"/>
          <pc:sldLayoutMkLst>
            <pc:docMk/>
            <pc:sldMasterMk cId="4162486327" sldId="2147483672"/>
            <pc:sldLayoutMk cId="2503625494" sldId="2147483675"/>
          </pc:sldLayoutMkLst>
        </pc:sldLayoutChg>
        <pc:sldLayoutChg chg="add del">
          <pc:chgData name="Cuvelier Guy" userId="S::guy.cuvelier@brucity.education::ea7939fe-d640-40b1-b088-8cee7c3abed6" providerId="AD" clId="Web-{A170DFBE-7977-4906-9828-ED5657B07A13}" dt="2021-02-18T11:32:06.376" v="14"/>
          <pc:sldLayoutMkLst>
            <pc:docMk/>
            <pc:sldMasterMk cId="4162486327" sldId="2147483672"/>
            <pc:sldLayoutMk cId="407114954" sldId="2147483676"/>
          </pc:sldLayoutMkLst>
        </pc:sldLayoutChg>
        <pc:sldLayoutChg chg="add del">
          <pc:chgData name="Cuvelier Guy" userId="S::guy.cuvelier@brucity.education::ea7939fe-d640-40b1-b088-8cee7c3abed6" providerId="AD" clId="Web-{A170DFBE-7977-4906-9828-ED5657B07A13}" dt="2021-02-18T11:32:06.376" v="14"/>
          <pc:sldLayoutMkLst>
            <pc:docMk/>
            <pc:sldMasterMk cId="4162486327" sldId="2147483672"/>
            <pc:sldLayoutMk cId="2185595399" sldId="2147483677"/>
          </pc:sldLayoutMkLst>
        </pc:sldLayoutChg>
        <pc:sldLayoutChg chg="add del">
          <pc:chgData name="Cuvelier Guy" userId="S::guy.cuvelier@brucity.education::ea7939fe-d640-40b1-b088-8cee7c3abed6" providerId="AD" clId="Web-{A170DFBE-7977-4906-9828-ED5657B07A13}" dt="2021-02-18T11:32:06.376" v="14"/>
          <pc:sldLayoutMkLst>
            <pc:docMk/>
            <pc:sldMasterMk cId="4162486327" sldId="2147483672"/>
            <pc:sldLayoutMk cId="3777806175" sldId="2147483678"/>
          </pc:sldLayoutMkLst>
        </pc:sldLayoutChg>
        <pc:sldLayoutChg chg="add del">
          <pc:chgData name="Cuvelier Guy" userId="S::guy.cuvelier@brucity.education::ea7939fe-d640-40b1-b088-8cee7c3abed6" providerId="AD" clId="Web-{A170DFBE-7977-4906-9828-ED5657B07A13}" dt="2021-02-18T11:32:06.376" v="14"/>
          <pc:sldLayoutMkLst>
            <pc:docMk/>
            <pc:sldMasterMk cId="4162486327" sldId="2147483672"/>
            <pc:sldLayoutMk cId="187732465" sldId="2147483679"/>
          </pc:sldLayoutMkLst>
        </pc:sldLayoutChg>
        <pc:sldLayoutChg chg="add del">
          <pc:chgData name="Cuvelier Guy" userId="S::guy.cuvelier@brucity.education::ea7939fe-d640-40b1-b088-8cee7c3abed6" providerId="AD" clId="Web-{A170DFBE-7977-4906-9828-ED5657B07A13}" dt="2021-02-18T11:32:06.376" v="14"/>
          <pc:sldLayoutMkLst>
            <pc:docMk/>
            <pc:sldMasterMk cId="4162486327" sldId="2147483672"/>
            <pc:sldLayoutMk cId="289399397" sldId="2147483680"/>
          </pc:sldLayoutMkLst>
        </pc:sldLayoutChg>
        <pc:sldLayoutChg chg="add del">
          <pc:chgData name="Cuvelier Guy" userId="S::guy.cuvelier@brucity.education::ea7939fe-d640-40b1-b088-8cee7c3abed6" providerId="AD" clId="Web-{A170DFBE-7977-4906-9828-ED5657B07A13}" dt="2021-02-18T11:32:06.376" v="14"/>
          <pc:sldLayoutMkLst>
            <pc:docMk/>
            <pc:sldMasterMk cId="4162486327" sldId="2147483672"/>
            <pc:sldLayoutMk cId="3266525907" sldId="2147483681"/>
          </pc:sldLayoutMkLst>
        </pc:sldLayoutChg>
        <pc:sldLayoutChg chg="add del">
          <pc:chgData name="Cuvelier Guy" userId="S::guy.cuvelier@brucity.education::ea7939fe-d640-40b1-b088-8cee7c3abed6" providerId="AD" clId="Web-{A170DFBE-7977-4906-9828-ED5657B07A13}" dt="2021-02-18T11:32:06.376" v="14"/>
          <pc:sldLayoutMkLst>
            <pc:docMk/>
            <pc:sldMasterMk cId="4162486327" sldId="2147483672"/>
            <pc:sldLayoutMk cId="2650327589" sldId="2147483682"/>
          </pc:sldLayoutMkLst>
        </pc:sldLayoutChg>
        <pc:sldLayoutChg chg="add del">
          <pc:chgData name="Cuvelier Guy" userId="S::guy.cuvelier@brucity.education::ea7939fe-d640-40b1-b088-8cee7c3abed6" providerId="AD" clId="Web-{A170DFBE-7977-4906-9828-ED5657B07A13}" dt="2021-02-18T11:32:06.376" v="14"/>
          <pc:sldLayoutMkLst>
            <pc:docMk/>
            <pc:sldMasterMk cId="4162486327" sldId="2147483672"/>
            <pc:sldLayoutMk cId="1171550615" sldId="2147483683"/>
          </pc:sldLayoutMkLst>
        </pc:sldLayoutChg>
      </pc:sldMasterChg>
      <pc:sldMasterChg chg="add del addSldLayout delSldLayout">
        <pc:chgData name="Cuvelier Guy" userId="S::guy.cuvelier@brucity.education::ea7939fe-d640-40b1-b088-8cee7c3abed6" providerId="AD" clId="Web-{A170DFBE-7977-4906-9828-ED5657B07A13}" dt="2021-02-18T11:28:21.948" v="3"/>
        <pc:sldMasterMkLst>
          <pc:docMk/>
          <pc:sldMasterMk cId="3607582791" sldId="2147483686"/>
        </pc:sldMasterMkLst>
        <pc:sldLayoutChg chg="add del">
          <pc:chgData name="Cuvelier Guy" userId="S::guy.cuvelier@brucity.education::ea7939fe-d640-40b1-b088-8cee7c3abed6" providerId="AD" clId="Web-{A170DFBE-7977-4906-9828-ED5657B07A13}" dt="2021-02-18T11:28:21.948" v="3"/>
          <pc:sldLayoutMkLst>
            <pc:docMk/>
            <pc:sldMasterMk cId="3607582791" sldId="2147483686"/>
            <pc:sldLayoutMk cId="789305315" sldId="2147483675"/>
          </pc:sldLayoutMkLst>
        </pc:sldLayoutChg>
        <pc:sldLayoutChg chg="add del">
          <pc:chgData name="Cuvelier Guy" userId="S::guy.cuvelier@brucity.education::ea7939fe-d640-40b1-b088-8cee7c3abed6" providerId="AD" clId="Web-{A170DFBE-7977-4906-9828-ED5657B07A13}" dt="2021-02-18T11:28:21.948" v="3"/>
          <pc:sldLayoutMkLst>
            <pc:docMk/>
            <pc:sldMasterMk cId="3607582791" sldId="2147483686"/>
            <pc:sldLayoutMk cId="2434964590" sldId="2147483676"/>
          </pc:sldLayoutMkLst>
        </pc:sldLayoutChg>
        <pc:sldLayoutChg chg="add del">
          <pc:chgData name="Cuvelier Guy" userId="S::guy.cuvelier@brucity.education::ea7939fe-d640-40b1-b088-8cee7c3abed6" providerId="AD" clId="Web-{A170DFBE-7977-4906-9828-ED5657B07A13}" dt="2021-02-18T11:28:21.948" v="3"/>
          <pc:sldLayoutMkLst>
            <pc:docMk/>
            <pc:sldMasterMk cId="3607582791" sldId="2147483686"/>
            <pc:sldLayoutMk cId="2076633989" sldId="2147483677"/>
          </pc:sldLayoutMkLst>
        </pc:sldLayoutChg>
        <pc:sldLayoutChg chg="add del">
          <pc:chgData name="Cuvelier Guy" userId="S::guy.cuvelier@brucity.education::ea7939fe-d640-40b1-b088-8cee7c3abed6" providerId="AD" clId="Web-{A170DFBE-7977-4906-9828-ED5657B07A13}" dt="2021-02-18T11:28:21.948" v="3"/>
          <pc:sldLayoutMkLst>
            <pc:docMk/>
            <pc:sldMasterMk cId="3607582791" sldId="2147483686"/>
            <pc:sldLayoutMk cId="1842868685" sldId="2147483678"/>
          </pc:sldLayoutMkLst>
        </pc:sldLayoutChg>
        <pc:sldLayoutChg chg="add del">
          <pc:chgData name="Cuvelier Guy" userId="S::guy.cuvelier@brucity.education::ea7939fe-d640-40b1-b088-8cee7c3abed6" providerId="AD" clId="Web-{A170DFBE-7977-4906-9828-ED5657B07A13}" dt="2021-02-18T11:28:21.948" v="3"/>
          <pc:sldLayoutMkLst>
            <pc:docMk/>
            <pc:sldMasterMk cId="3607582791" sldId="2147483686"/>
            <pc:sldLayoutMk cId="717896005" sldId="2147483679"/>
          </pc:sldLayoutMkLst>
        </pc:sldLayoutChg>
        <pc:sldLayoutChg chg="add del">
          <pc:chgData name="Cuvelier Guy" userId="S::guy.cuvelier@brucity.education::ea7939fe-d640-40b1-b088-8cee7c3abed6" providerId="AD" clId="Web-{A170DFBE-7977-4906-9828-ED5657B07A13}" dt="2021-02-18T11:28:21.948" v="3"/>
          <pc:sldLayoutMkLst>
            <pc:docMk/>
            <pc:sldMasterMk cId="3607582791" sldId="2147483686"/>
            <pc:sldLayoutMk cId="2691357048" sldId="2147483680"/>
          </pc:sldLayoutMkLst>
        </pc:sldLayoutChg>
        <pc:sldLayoutChg chg="add del">
          <pc:chgData name="Cuvelier Guy" userId="S::guy.cuvelier@brucity.education::ea7939fe-d640-40b1-b088-8cee7c3abed6" providerId="AD" clId="Web-{A170DFBE-7977-4906-9828-ED5657B07A13}" dt="2021-02-18T11:28:21.948" v="3"/>
          <pc:sldLayoutMkLst>
            <pc:docMk/>
            <pc:sldMasterMk cId="3607582791" sldId="2147483686"/>
            <pc:sldLayoutMk cId="1689539656" sldId="2147483681"/>
          </pc:sldLayoutMkLst>
        </pc:sldLayoutChg>
        <pc:sldLayoutChg chg="add del">
          <pc:chgData name="Cuvelier Guy" userId="S::guy.cuvelier@brucity.education::ea7939fe-d640-40b1-b088-8cee7c3abed6" providerId="AD" clId="Web-{A170DFBE-7977-4906-9828-ED5657B07A13}" dt="2021-02-18T11:28:21.948" v="3"/>
          <pc:sldLayoutMkLst>
            <pc:docMk/>
            <pc:sldMasterMk cId="3607582791" sldId="2147483686"/>
            <pc:sldLayoutMk cId="2225133616" sldId="2147483682"/>
          </pc:sldLayoutMkLst>
        </pc:sldLayoutChg>
        <pc:sldLayoutChg chg="add del">
          <pc:chgData name="Cuvelier Guy" userId="S::guy.cuvelier@brucity.education::ea7939fe-d640-40b1-b088-8cee7c3abed6" providerId="AD" clId="Web-{A170DFBE-7977-4906-9828-ED5657B07A13}" dt="2021-02-18T11:28:21.948" v="3"/>
          <pc:sldLayoutMkLst>
            <pc:docMk/>
            <pc:sldMasterMk cId="3607582791" sldId="2147483686"/>
            <pc:sldLayoutMk cId="570856862" sldId="2147483683"/>
          </pc:sldLayoutMkLst>
        </pc:sldLayoutChg>
        <pc:sldLayoutChg chg="add del">
          <pc:chgData name="Cuvelier Guy" userId="S::guy.cuvelier@brucity.education::ea7939fe-d640-40b1-b088-8cee7c3abed6" providerId="AD" clId="Web-{A170DFBE-7977-4906-9828-ED5657B07A13}" dt="2021-02-18T11:28:21.948" v="3"/>
          <pc:sldLayoutMkLst>
            <pc:docMk/>
            <pc:sldMasterMk cId="3607582791" sldId="2147483686"/>
            <pc:sldLayoutMk cId="1896412471" sldId="2147483684"/>
          </pc:sldLayoutMkLst>
        </pc:sldLayoutChg>
        <pc:sldLayoutChg chg="add del">
          <pc:chgData name="Cuvelier Guy" userId="S::guy.cuvelier@brucity.education::ea7939fe-d640-40b1-b088-8cee7c3abed6" providerId="AD" clId="Web-{A170DFBE-7977-4906-9828-ED5657B07A13}" dt="2021-02-18T11:28:21.948" v="3"/>
          <pc:sldLayoutMkLst>
            <pc:docMk/>
            <pc:sldMasterMk cId="3607582791" sldId="2147483686"/>
            <pc:sldLayoutMk cId="3589006485" sldId="2147483685"/>
          </pc:sldLayoutMkLst>
        </pc:sldLayoutChg>
      </pc:sldMasterChg>
      <pc:sldMasterChg chg="add del addSldLayout delSldLayout">
        <pc:chgData name="Cuvelier Guy" userId="S::guy.cuvelier@brucity.education::ea7939fe-d640-40b1-b088-8cee7c3abed6" providerId="AD" clId="Web-{A170DFBE-7977-4906-9828-ED5657B07A13}" dt="2021-02-18T11:29:19.668" v="7"/>
        <pc:sldMasterMkLst>
          <pc:docMk/>
          <pc:sldMasterMk cId="3284532988" sldId="2147483699"/>
        </pc:sldMasterMkLst>
        <pc:sldLayoutChg chg="add del">
          <pc:chgData name="Cuvelier Guy" userId="S::guy.cuvelier@brucity.education::ea7939fe-d640-40b1-b088-8cee7c3abed6" providerId="AD" clId="Web-{A170DFBE-7977-4906-9828-ED5657B07A13}" dt="2021-02-18T11:29:19.668" v="7"/>
          <pc:sldLayoutMkLst>
            <pc:docMk/>
            <pc:sldMasterMk cId="3284532988" sldId="2147483699"/>
            <pc:sldLayoutMk cId="2754136534" sldId="2147483688"/>
          </pc:sldLayoutMkLst>
        </pc:sldLayoutChg>
        <pc:sldLayoutChg chg="add del">
          <pc:chgData name="Cuvelier Guy" userId="S::guy.cuvelier@brucity.education::ea7939fe-d640-40b1-b088-8cee7c3abed6" providerId="AD" clId="Web-{A170DFBE-7977-4906-9828-ED5657B07A13}" dt="2021-02-18T11:29:19.668" v="7"/>
          <pc:sldLayoutMkLst>
            <pc:docMk/>
            <pc:sldMasterMk cId="3284532988" sldId="2147483699"/>
            <pc:sldLayoutMk cId="383650212" sldId="2147483689"/>
          </pc:sldLayoutMkLst>
        </pc:sldLayoutChg>
        <pc:sldLayoutChg chg="add del">
          <pc:chgData name="Cuvelier Guy" userId="S::guy.cuvelier@brucity.education::ea7939fe-d640-40b1-b088-8cee7c3abed6" providerId="AD" clId="Web-{A170DFBE-7977-4906-9828-ED5657B07A13}" dt="2021-02-18T11:29:19.668" v="7"/>
          <pc:sldLayoutMkLst>
            <pc:docMk/>
            <pc:sldMasterMk cId="3284532988" sldId="2147483699"/>
            <pc:sldLayoutMk cId="3215381816" sldId="2147483690"/>
          </pc:sldLayoutMkLst>
        </pc:sldLayoutChg>
        <pc:sldLayoutChg chg="add del">
          <pc:chgData name="Cuvelier Guy" userId="S::guy.cuvelier@brucity.education::ea7939fe-d640-40b1-b088-8cee7c3abed6" providerId="AD" clId="Web-{A170DFBE-7977-4906-9828-ED5657B07A13}" dt="2021-02-18T11:29:19.668" v="7"/>
          <pc:sldLayoutMkLst>
            <pc:docMk/>
            <pc:sldMasterMk cId="3284532988" sldId="2147483699"/>
            <pc:sldLayoutMk cId="2180544899" sldId="2147483691"/>
          </pc:sldLayoutMkLst>
        </pc:sldLayoutChg>
        <pc:sldLayoutChg chg="add del">
          <pc:chgData name="Cuvelier Guy" userId="S::guy.cuvelier@brucity.education::ea7939fe-d640-40b1-b088-8cee7c3abed6" providerId="AD" clId="Web-{A170DFBE-7977-4906-9828-ED5657B07A13}" dt="2021-02-18T11:29:19.668" v="7"/>
          <pc:sldLayoutMkLst>
            <pc:docMk/>
            <pc:sldMasterMk cId="3284532988" sldId="2147483699"/>
            <pc:sldLayoutMk cId="1520061279" sldId="2147483692"/>
          </pc:sldLayoutMkLst>
        </pc:sldLayoutChg>
        <pc:sldLayoutChg chg="add del">
          <pc:chgData name="Cuvelier Guy" userId="S::guy.cuvelier@brucity.education::ea7939fe-d640-40b1-b088-8cee7c3abed6" providerId="AD" clId="Web-{A170DFBE-7977-4906-9828-ED5657B07A13}" dt="2021-02-18T11:29:19.668" v="7"/>
          <pc:sldLayoutMkLst>
            <pc:docMk/>
            <pc:sldMasterMk cId="3284532988" sldId="2147483699"/>
            <pc:sldLayoutMk cId="930435250" sldId="2147483693"/>
          </pc:sldLayoutMkLst>
        </pc:sldLayoutChg>
        <pc:sldLayoutChg chg="add del">
          <pc:chgData name="Cuvelier Guy" userId="S::guy.cuvelier@brucity.education::ea7939fe-d640-40b1-b088-8cee7c3abed6" providerId="AD" clId="Web-{A170DFBE-7977-4906-9828-ED5657B07A13}" dt="2021-02-18T11:29:19.668" v="7"/>
          <pc:sldLayoutMkLst>
            <pc:docMk/>
            <pc:sldMasterMk cId="3284532988" sldId="2147483699"/>
            <pc:sldLayoutMk cId="1769107484" sldId="2147483694"/>
          </pc:sldLayoutMkLst>
        </pc:sldLayoutChg>
        <pc:sldLayoutChg chg="add del">
          <pc:chgData name="Cuvelier Guy" userId="S::guy.cuvelier@brucity.education::ea7939fe-d640-40b1-b088-8cee7c3abed6" providerId="AD" clId="Web-{A170DFBE-7977-4906-9828-ED5657B07A13}" dt="2021-02-18T11:29:19.668" v="7"/>
          <pc:sldLayoutMkLst>
            <pc:docMk/>
            <pc:sldMasterMk cId="3284532988" sldId="2147483699"/>
            <pc:sldLayoutMk cId="226172320" sldId="2147483695"/>
          </pc:sldLayoutMkLst>
        </pc:sldLayoutChg>
        <pc:sldLayoutChg chg="add del">
          <pc:chgData name="Cuvelier Guy" userId="S::guy.cuvelier@brucity.education::ea7939fe-d640-40b1-b088-8cee7c3abed6" providerId="AD" clId="Web-{A170DFBE-7977-4906-9828-ED5657B07A13}" dt="2021-02-18T11:29:19.668" v="7"/>
          <pc:sldLayoutMkLst>
            <pc:docMk/>
            <pc:sldMasterMk cId="3284532988" sldId="2147483699"/>
            <pc:sldLayoutMk cId="2448722204" sldId="2147483696"/>
          </pc:sldLayoutMkLst>
        </pc:sldLayoutChg>
        <pc:sldLayoutChg chg="add del">
          <pc:chgData name="Cuvelier Guy" userId="S::guy.cuvelier@brucity.education::ea7939fe-d640-40b1-b088-8cee7c3abed6" providerId="AD" clId="Web-{A170DFBE-7977-4906-9828-ED5657B07A13}" dt="2021-02-18T11:29:19.668" v="7"/>
          <pc:sldLayoutMkLst>
            <pc:docMk/>
            <pc:sldMasterMk cId="3284532988" sldId="2147483699"/>
            <pc:sldLayoutMk cId="2871440912" sldId="2147483697"/>
          </pc:sldLayoutMkLst>
        </pc:sldLayoutChg>
        <pc:sldLayoutChg chg="add del">
          <pc:chgData name="Cuvelier Guy" userId="S::guy.cuvelier@brucity.education::ea7939fe-d640-40b1-b088-8cee7c3abed6" providerId="AD" clId="Web-{A170DFBE-7977-4906-9828-ED5657B07A13}" dt="2021-02-18T11:29:19.668" v="7"/>
          <pc:sldLayoutMkLst>
            <pc:docMk/>
            <pc:sldMasterMk cId="3284532988" sldId="2147483699"/>
            <pc:sldLayoutMk cId="532401393" sldId="2147483698"/>
          </pc:sldLayoutMkLst>
        </pc:sldLayoutChg>
      </pc:sldMasterChg>
      <pc:sldMasterChg chg="add del addSldLayout delSldLayout">
        <pc:chgData name="Cuvelier Guy" userId="S::guy.cuvelier@brucity.education::ea7939fe-d640-40b1-b088-8cee7c3abed6" providerId="AD" clId="Web-{A170DFBE-7977-4906-9828-ED5657B07A13}" dt="2021-02-18T11:41:22.689" v="108"/>
        <pc:sldMasterMkLst>
          <pc:docMk/>
          <pc:sldMasterMk cId="3783527914" sldId="2147483720"/>
        </pc:sldMasterMkLst>
        <pc:sldLayoutChg chg="add del">
          <pc:chgData name="Cuvelier Guy" userId="S::guy.cuvelier@brucity.education::ea7939fe-d640-40b1-b088-8cee7c3abed6" providerId="AD" clId="Web-{A170DFBE-7977-4906-9828-ED5657B07A13}" dt="2021-02-18T11:41:22.689" v="108"/>
          <pc:sldLayoutMkLst>
            <pc:docMk/>
            <pc:sldMasterMk cId="3783527914" sldId="2147483720"/>
            <pc:sldLayoutMk cId="991227162" sldId="2147483709"/>
          </pc:sldLayoutMkLst>
        </pc:sldLayoutChg>
        <pc:sldLayoutChg chg="add del">
          <pc:chgData name="Cuvelier Guy" userId="S::guy.cuvelier@brucity.education::ea7939fe-d640-40b1-b088-8cee7c3abed6" providerId="AD" clId="Web-{A170DFBE-7977-4906-9828-ED5657B07A13}" dt="2021-02-18T11:41:22.689" v="108"/>
          <pc:sldLayoutMkLst>
            <pc:docMk/>
            <pc:sldMasterMk cId="3783527914" sldId="2147483720"/>
            <pc:sldLayoutMk cId="3842144217" sldId="2147483710"/>
          </pc:sldLayoutMkLst>
        </pc:sldLayoutChg>
        <pc:sldLayoutChg chg="add del">
          <pc:chgData name="Cuvelier Guy" userId="S::guy.cuvelier@brucity.education::ea7939fe-d640-40b1-b088-8cee7c3abed6" providerId="AD" clId="Web-{A170DFBE-7977-4906-9828-ED5657B07A13}" dt="2021-02-18T11:41:22.689" v="108"/>
          <pc:sldLayoutMkLst>
            <pc:docMk/>
            <pc:sldMasterMk cId="3783527914" sldId="2147483720"/>
            <pc:sldLayoutMk cId="2364230203" sldId="2147483711"/>
          </pc:sldLayoutMkLst>
        </pc:sldLayoutChg>
        <pc:sldLayoutChg chg="add del">
          <pc:chgData name="Cuvelier Guy" userId="S::guy.cuvelier@brucity.education::ea7939fe-d640-40b1-b088-8cee7c3abed6" providerId="AD" clId="Web-{A170DFBE-7977-4906-9828-ED5657B07A13}" dt="2021-02-18T11:41:22.689" v="108"/>
          <pc:sldLayoutMkLst>
            <pc:docMk/>
            <pc:sldMasterMk cId="3783527914" sldId="2147483720"/>
            <pc:sldLayoutMk cId="139576235" sldId="2147483712"/>
          </pc:sldLayoutMkLst>
        </pc:sldLayoutChg>
        <pc:sldLayoutChg chg="add del">
          <pc:chgData name="Cuvelier Guy" userId="S::guy.cuvelier@brucity.education::ea7939fe-d640-40b1-b088-8cee7c3abed6" providerId="AD" clId="Web-{A170DFBE-7977-4906-9828-ED5657B07A13}" dt="2021-02-18T11:41:22.689" v="108"/>
          <pc:sldLayoutMkLst>
            <pc:docMk/>
            <pc:sldMasterMk cId="3783527914" sldId="2147483720"/>
            <pc:sldLayoutMk cId="470246202" sldId="2147483713"/>
          </pc:sldLayoutMkLst>
        </pc:sldLayoutChg>
        <pc:sldLayoutChg chg="add del">
          <pc:chgData name="Cuvelier Guy" userId="S::guy.cuvelier@brucity.education::ea7939fe-d640-40b1-b088-8cee7c3abed6" providerId="AD" clId="Web-{A170DFBE-7977-4906-9828-ED5657B07A13}" dt="2021-02-18T11:41:22.689" v="108"/>
          <pc:sldLayoutMkLst>
            <pc:docMk/>
            <pc:sldMasterMk cId="3783527914" sldId="2147483720"/>
            <pc:sldLayoutMk cId="546341095" sldId="2147483714"/>
          </pc:sldLayoutMkLst>
        </pc:sldLayoutChg>
        <pc:sldLayoutChg chg="add del">
          <pc:chgData name="Cuvelier Guy" userId="S::guy.cuvelier@brucity.education::ea7939fe-d640-40b1-b088-8cee7c3abed6" providerId="AD" clId="Web-{A170DFBE-7977-4906-9828-ED5657B07A13}" dt="2021-02-18T11:41:22.689" v="108"/>
          <pc:sldLayoutMkLst>
            <pc:docMk/>
            <pc:sldMasterMk cId="3783527914" sldId="2147483720"/>
            <pc:sldLayoutMk cId="318059047" sldId="2147483715"/>
          </pc:sldLayoutMkLst>
        </pc:sldLayoutChg>
        <pc:sldLayoutChg chg="add del">
          <pc:chgData name="Cuvelier Guy" userId="S::guy.cuvelier@brucity.education::ea7939fe-d640-40b1-b088-8cee7c3abed6" providerId="AD" clId="Web-{A170DFBE-7977-4906-9828-ED5657B07A13}" dt="2021-02-18T11:41:22.689" v="108"/>
          <pc:sldLayoutMkLst>
            <pc:docMk/>
            <pc:sldMasterMk cId="3783527914" sldId="2147483720"/>
            <pc:sldLayoutMk cId="1789548428" sldId="2147483716"/>
          </pc:sldLayoutMkLst>
        </pc:sldLayoutChg>
        <pc:sldLayoutChg chg="add del">
          <pc:chgData name="Cuvelier Guy" userId="S::guy.cuvelier@brucity.education::ea7939fe-d640-40b1-b088-8cee7c3abed6" providerId="AD" clId="Web-{A170DFBE-7977-4906-9828-ED5657B07A13}" dt="2021-02-18T11:41:22.689" v="108"/>
          <pc:sldLayoutMkLst>
            <pc:docMk/>
            <pc:sldMasterMk cId="3783527914" sldId="2147483720"/>
            <pc:sldLayoutMk cId="3708413777" sldId="2147483717"/>
          </pc:sldLayoutMkLst>
        </pc:sldLayoutChg>
        <pc:sldLayoutChg chg="add del">
          <pc:chgData name="Cuvelier Guy" userId="S::guy.cuvelier@brucity.education::ea7939fe-d640-40b1-b088-8cee7c3abed6" providerId="AD" clId="Web-{A170DFBE-7977-4906-9828-ED5657B07A13}" dt="2021-02-18T11:41:22.689" v="108"/>
          <pc:sldLayoutMkLst>
            <pc:docMk/>
            <pc:sldMasterMk cId="3783527914" sldId="2147483720"/>
            <pc:sldLayoutMk cId="146724005" sldId="2147483718"/>
          </pc:sldLayoutMkLst>
        </pc:sldLayoutChg>
        <pc:sldLayoutChg chg="add del">
          <pc:chgData name="Cuvelier Guy" userId="S::guy.cuvelier@brucity.education::ea7939fe-d640-40b1-b088-8cee7c3abed6" providerId="AD" clId="Web-{A170DFBE-7977-4906-9828-ED5657B07A13}" dt="2021-02-18T11:41:22.689" v="108"/>
          <pc:sldLayoutMkLst>
            <pc:docMk/>
            <pc:sldMasterMk cId="3783527914" sldId="2147483720"/>
            <pc:sldLayoutMk cId="1455284283" sldId="2147483719"/>
          </pc:sldLayoutMkLst>
        </pc:sldLayoutChg>
      </pc:sldMasterChg>
      <pc:sldMasterChg chg="add del addSldLayout delSldLayout">
        <pc:chgData name="Cuvelier Guy" userId="S::guy.cuvelier@brucity.education::ea7939fe-d640-40b1-b088-8cee7c3abed6" providerId="AD" clId="Web-{A170DFBE-7977-4906-9828-ED5657B07A13}" dt="2021-02-18T11:41:05.954" v="103"/>
        <pc:sldMasterMkLst>
          <pc:docMk/>
          <pc:sldMasterMk cId="532376723" sldId="2147483721"/>
        </pc:sldMasterMkLst>
        <pc:sldLayoutChg chg="add del">
          <pc:chgData name="Cuvelier Guy" userId="S::guy.cuvelier@brucity.education::ea7939fe-d640-40b1-b088-8cee7c3abed6" providerId="AD" clId="Web-{A170DFBE-7977-4906-9828-ED5657B07A13}" dt="2021-02-18T11:41:05.954" v="103"/>
          <pc:sldLayoutMkLst>
            <pc:docMk/>
            <pc:sldMasterMk cId="532376723" sldId="2147483721"/>
            <pc:sldLayoutMk cId="2947877888" sldId="2147483722"/>
          </pc:sldLayoutMkLst>
        </pc:sldLayoutChg>
        <pc:sldLayoutChg chg="add del">
          <pc:chgData name="Cuvelier Guy" userId="S::guy.cuvelier@brucity.education::ea7939fe-d640-40b1-b088-8cee7c3abed6" providerId="AD" clId="Web-{A170DFBE-7977-4906-9828-ED5657B07A13}" dt="2021-02-18T11:41:05.954" v="103"/>
          <pc:sldLayoutMkLst>
            <pc:docMk/>
            <pc:sldMasterMk cId="532376723" sldId="2147483721"/>
            <pc:sldLayoutMk cId="2052639823" sldId="2147483723"/>
          </pc:sldLayoutMkLst>
        </pc:sldLayoutChg>
        <pc:sldLayoutChg chg="add del">
          <pc:chgData name="Cuvelier Guy" userId="S::guy.cuvelier@brucity.education::ea7939fe-d640-40b1-b088-8cee7c3abed6" providerId="AD" clId="Web-{A170DFBE-7977-4906-9828-ED5657B07A13}" dt="2021-02-18T11:41:05.954" v="103"/>
          <pc:sldLayoutMkLst>
            <pc:docMk/>
            <pc:sldMasterMk cId="532376723" sldId="2147483721"/>
            <pc:sldLayoutMk cId="123479144" sldId="2147483724"/>
          </pc:sldLayoutMkLst>
        </pc:sldLayoutChg>
        <pc:sldLayoutChg chg="add del">
          <pc:chgData name="Cuvelier Guy" userId="S::guy.cuvelier@brucity.education::ea7939fe-d640-40b1-b088-8cee7c3abed6" providerId="AD" clId="Web-{A170DFBE-7977-4906-9828-ED5657B07A13}" dt="2021-02-18T11:41:05.954" v="103"/>
          <pc:sldLayoutMkLst>
            <pc:docMk/>
            <pc:sldMasterMk cId="532376723" sldId="2147483721"/>
            <pc:sldLayoutMk cId="154640934" sldId="2147483725"/>
          </pc:sldLayoutMkLst>
        </pc:sldLayoutChg>
        <pc:sldLayoutChg chg="add del">
          <pc:chgData name="Cuvelier Guy" userId="S::guy.cuvelier@brucity.education::ea7939fe-d640-40b1-b088-8cee7c3abed6" providerId="AD" clId="Web-{A170DFBE-7977-4906-9828-ED5657B07A13}" dt="2021-02-18T11:41:05.954" v="103"/>
          <pc:sldLayoutMkLst>
            <pc:docMk/>
            <pc:sldMasterMk cId="532376723" sldId="2147483721"/>
            <pc:sldLayoutMk cId="2336047271" sldId="2147483726"/>
          </pc:sldLayoutMkLst>
        </pc:sldLayoutChg>
        <pc:sldLayoutChg chg="add del">
          <pc:chgData name="Cuvelier Guy" userId="S::guy.cuvelier@brucity.education::ea7939fe-d640-40b1-b088-8cee7c3abed6" providerId="AD" clId="Web-{A170DFBE-7977-4906-9828-ED5657B07A13}" dt="2021-02-18T11:41:05.954" v="103"/>
          <pc:sldLayoutMkLst>
            <pc:docMk/>
            <pc:sldMasterMk cId="532376723" sldId="2147483721"/>
            <pc:sldLayoutMk cId="634347628" sldId="2147483727"/>
          </pc:sldLayoutMkLst>
        </pc:sldLayoutChg>
        <pc:sldLayoutChg chg="add del">
          <pc:chgData name="Cuvelier Guy" userId="S::guy.cuvelier@brucity.education::ea7939fe-d640-40b1-b088-8cee7c3abed6" providerId="AD" clId="Web-{A170DFBE-7977-4906-9828-ED5657B07A13}" dt="2021-02-18T11:41:05.954" v="103"/>
          <pc:sldLayoutMkLst>
            <pc:docMk/>
            <pc:sldMasterMk cId="532376723" sldId="2147483721"/>
            <pc:sldLayoutMk cId="220406167" sldId="2147483728"/>
          </pc:sldLayoutMkLst>
        </pc:sldLayoutChg>
        <pc:sldLayoutChg chg="add del">
          <pc:chgData name="Cuvelier Guy" userId="S::guy.cuvelier@brucity.education::ea7939fe-d640-40b1-b088-8cee7c3abed6" providerId="AD" clId="Web-{A170DFBE-7977-4906-9828-ED5657B07A13}" dt="2021-02-18T11:41:05.954" v="103"/>
          <pc:sldLayoutMkLst>
            <pc:docMk/>
            <pc:sldMasterMk cId="532376723" sldId="2147483721"/>
            <pc:sldLayoutMk cId="1623407266" sldId="2147483729"/>
          </pc:sldLayoutMkLst>
        </pc:sldLayoutChg>
        <pc:sldLayoutChg chg="add del">
          <pc:chgData name="Cuvelier Guy" userId="S::guy.cuvelier@brucity.education::ea7939fe-d640-40b1-b088-8cee7c3abed6" providerId="AD" clId="Web-{A170DFBE-7977-4906-9828-ED5657B07A13}" dt="2021-02-18T11:41:05.954" v="103"/>
          <pc:sldLayoutMkLst>
            <pc:docMk/>
            <pc:sldMasterMk cId="532376723" sldId="2147483721"/>
            <pc:sldLayoutMk cId="1636504238" sldId="2147483730"/>
          </pc:sldLayoutMkLst>
        </pc:sldLayoutChg>
        <pc:sldLayoutChg chg="add del">
          <pc:chgData name="Cuvelier Guy" userId="S::guy.cuvelier@brucity.education::ea7939fe-d640-40b1-b088-8cee7c3abed6" providerId="AD" clId="Web-{A170DFBE-7977-4906-9828-ED5657B07A13}" dt="2021-02-18T11:41:05.954" v="103"/>
          <pc:sldLayoutMkLst>
            <pc:docMk/>
            <pc:sldMasterMk cId="532376723" sldId="2147483721"/>
            <pc:sldLayoutMk cId="527462234" sldId="2147483731"/>
          </pc:sldLayoutMkLst>
        </pc:sldLayoutChg>
        <pc:sldLayoutChg chg="add del">
          <pc:chgData name="Cuvelier Guy" userId="S::guy.cuvelier@brucity.education::ea7939fe-d640-40b1-b088-8cee7c3abed6" providerId="AD" clId="Web-{A170DFBE-7977-4906-9828-ED5657B07A13}" dt="2021-02-18T11:41:05.954" v="103"/>
          <pc:sldLayoutMkLst>
            <pc:docMk/>
            <pc:sldMasterMk cId="532376723" sldId="2147483721"/>
            <pc:sldLayoutMk cId="3440013941" sldId="2147483732"/>
          </pc:sldLayoutMkLst>
        </pc:sldLayoutChg>
      </pc:sldMasterChg>
      <pc:sldMasterChg chg="add del addSldLayout delSldLayout">
        <pc:chgData name="Cuvelier Guy" userId="S::guy.cuvelier@brucity.education::ea7939fe-d640-40b1-b088-8cee7c3abed6" providerId="AD" clId="Web-{A170DFBE-7977-4906-9828-ED5657B07A13}" dt="2021-02-18T11:40:05.484" v="95"/>
        <pc:sldMasterMkLst>
          <pc:docMk/>
          <pc:sldMasterMk cId="656795605" sldId="2147483721"/>
        </pc:sldMasterMkLst>
        <pc:sldLayoutChg chg="add del">
          <pc:chgData name="Cuvelier Guy" userId="S::guy.cuvelier@brucity.education::ea7939fe-d640-40b1-b088-8cee7c3abed6" providerId="AD" clId="Web-{A170DFBE-7977-4906-9828-ED5657B07A13}" dt="2021-02-18T11:40:05.484" v="95"/>
          <pc:sldLayoutMkLst>
            <pc:docMk/>
            <pc:sldMasterMk cId="656795605" sldId="2147483721"/>
            <pc:sldLayoutMk cId="3053403559" sldId="2147483722"/>
          </pc:sldLayoutMkLst>
        </pc:sldLayoutChg>
        <pc:sldLayoutChg chg="add del">
          <pc:chgData name="Cuvelier Guy" userId="S::guy.cuvelier@brucity.education::ea7939fe-d640-40b1-b088-8cee7c3abed6" providerId="AD" clId="Web-{A170DFBE-7977-4906-9828-ED5657B07A13}" dt="2021-02-18T11:40:05.484" v="95"/>
          <pc:sldLayoutMkLst>
            <pc:docMk/>
            <pc:sldMasterMk cId="656795605" sldId="2147483721"/>
            <pc:sldLayoutMk cId="918900261" sldId="2147483723"/>
          </pc:sldLayoutMkLst>
        </pc:sldLayoutChg>
        <pc:sldLayoutChg chg="add del">
          <pc:chgData name="Cuvelier Guy" userId="S::guy.cuvelier@brucity.education::ea7939fe-d640-40b1-b088-8cee7c3abed6" providerId="AD" clId="Web-{A170DFBE-7977-4906-9828-ED5657B07A13}" dt="2021-02-18T11:40:05.484" v="95"/>
          <pc:sldLayoutMkLst>
            <pc:docMk/>
            <pc:sldMasterMk cId="656795605" sldId="2147483721"/>
            <pc:sldLayoutMk cId="2003328127" sldId="2147483724"/>
          </pc:sldLayoutMkLst>
        </pc:sldLayoutChg>
        <pc:sldLayoutChg chg="add del">
          <pc:chgData name="Cuvelier Guy" userId="S::guy.cuvelier@brucity.education::ea7939fe-d640-40b1-b088-8cee7c3abed6" providerId="AD" clId="Web-{A170DFBE-7977-4906-9828-ED5657B07A13}" dt="2021-02-18T11:40:05.484" v="95"/>
          <pc:sldLayoutMkLst>
            <pc:docMk/>
            <pc:sldMasterMk cId="656795605" sldId="2147483721"/>
            <pc:sldLayoutMk cId="3385802803" sldId="2147483725"/>
          </pc:sldLayoutMkLst>
        </pc:sldLayoutChg>
        <pc:sldLayoutChg chg="add del">
          <pc:chgData name="Cuvelier Guy" userId="S::guy.cuvelier@brucity.education::ea7939fe-d640-40b1-b088-8cee7c3abed6" providerId="AD" clId="Web-{A170DFBE-7977-4906-9828-ED5657B07A13}" dt="2021-02-18T11:40:05.484" v="95"/>
          <pc:sldLayoutMkLst>
            <pc:docMk/>
            <pc:sldMasterMk cId="656795605" sldId="2147483721"/>
            <pc:sldLayoutMk cId="3182301335" sldId="2147483726"/>
          </pc:sldLayoutMkLst>
        </pc:sldLayoutChg>
        <pc:sldLayoutChg chg="add del">
          <pc:chgData name="Cuvelier Guy" userId="S::guy.cuvelier@brucity.education::ea7939fe-d640-40b1-b088-8cee7c3abed6" providerId="AD" clId="Web-{A170DFBE-7977-4906-9828-ED5657B07A13}" dt="2021-02-18T11:40:05.484" v="95"/>
          <pc:sldLayoutMkLst>
            <pc:docMk/>
            <pc:sldMasterMk cId="656795605" sldId="2147483721"/>
            <pc:sldLayoutMk cId="3521362196" sldId="2147483727"/>
          </pc:sldLayoutMkLst>
        </pc:sldLayoutChg>
        <pc:sldLayoutChg chg="add del">
          <pc:chgData name="Cuvelier Guy" userId="S::guy.cuvelier@brucity.education::ea7939fe-d640-40b1-b088-8cee7c3abed6" providerId="AD" clId="Web-{A170DFBE-7977-4906-9828-ED5657B07A13}" dt="2021-02-18T11:40:05.484" v="95"/>
          <pc:sldLayoutMkLst>
            <pc:docMk/>
            <pc:sldMasterMk cId="656795605" sldId="2147483721"/>
            <pc:sldLayoutMk cId="224318834" sldId="2147483728"/>
          </pc:sldLayoutMkLst>
        </pc:sldLayoutChg>
        <pc:sldLayoutChg chg="add del">
          <pc:chgData name="Cuvelier Guy" userId="S::guy.cuvelier@brucity.education::ea7939fe-d640-40b1-b088-8cee7c3abed6" providerId="AD" clId="Web-{A170DFBE-7977-4906-9828-ED5657B07A13}" dt="2021-02-18T11:40:05.484" v="95"/>
          <pc:sldLayoutMkLst>
            <pc:docMk/>
            <pc:sldMasterMk cId="656795605" sldId="2147483721"/>
            <pc:sldLayoutMk cId="188803673" sldId="2147483729"/>
          </pc:sldLayoutMkLst>
        </pc:sldLayoutChg>
        <pc:sldLayoutChg chg="add del">
          <pc:chgData name="Cuvelier Guy" userId="S::guy.cuvelier@brucity.education::ea7939fe-d640-40b1-b088-8cee7c3abed6" providerId="AD" clId="Web-{A170DFBE-7977-4906-9828-ED5657B07A13}" dt="2021-02-18T11:40:05.484" v="95"/>
          <pc:sldLayoutMkLst>
            <pc:docMk/>
            <pc:sldMasterMk cId="656795605" sldId="2147483721"/>
            <pc:sldLayoutMk cId="3830998504" sldId="2147483730"/>
          </pc:sldLayoutMkLst>
        </pc:sldLayoutChg>
        <pc:sldLayoutChg chg="add del">
          <pc:chgData name="Cuvelier Guy" userId="S::guy.cuvelier@brucity.education::ea7939fe-d640-40b1-b088-8cee7c3abed6" providerId="AD" clId="Web-{A170DFBE-7977-4906-9828-ED5657B07A13}" dt="2021-02-18T11:40:05.484" v="95"/>
          <pc:sldLayoutMkLst>
            <pc:docMk/>
            <pc:sldMasterMk cId="656795605" sldId="2147483721"/>
            <pc:sldLayoutMk cId="2671153774" sldId="2147483731"/>
          </pc:sldLayoutMkLst>
        </pc:sldLayoutChg>
        <pc:sldLayoutChg chg="add del">
          <pc:chgData name="Cuvelier Guy" userId="S::guy.cuvelier@brucity.education::ea7939fe-d640-40b1-b088-8cee7c3abed6" providerId="AD" clId="Web-{A170DFBE-7977-4906-9828-ED5657B07A13}" dt="2021-02-18T11:40:05.484" v="95"/>
          <pc:sldLayoutMkLst>
            <pc:docMk/>
            <pc:sldMasterMk cId="656795605" sldId="2147483721"/>
            <pc:sldLayoutMk cId="2575616622" sldId="2147483732"/>
          </pc:sldLayoutMkLst>
        </pc:sldLayoutChg>
      </pc:sldMasterChg>
      <pc:sldMasterChg chg="add del addSldLayout delSldLayout">
        <pc:chgData name="Cuvelier Guy" userId="S::guy.cuvelier@brucity.education::ea7939fe-d640-40b1-b088-8cee7c3abed6" providerId="AD" clId="Web-{A170DFBE-7977-4906-9828-ED5657B07A13}" dt="2021-02-18T11:28:32.104" v="5"/>
        <pc:sldMasterMkLst>
          <pc:docMk/>
          <pc:sldMasterMk cId="3348620794" sldId="2147483725"/>
        </pc:sldMasterMkLst>
        <pc:sldLayoutChg chg="add del">
          <pc:chgData name="Cuvelier Guy" userId="S::guy.cuvelier@brucity.education::ea7939fe-d640-40b1-b088-8cee7c3abed6" providerId="AD" clId="Web-{A170DFBE-7977-4906-9828-ED5657B07A13}" dt="2021-02-18T11:28:32.104" v="5"/>
          <pc:sldLayoutMkLst>
            <pc:docMk/>
            <pc:sldMasterMk cId="3348620794" sldId="2147483725"/>
            <pc:sldLayoutMk cId="3028350734" sldId="2147483714"/>
          </pc:sldLayoutMkLst>
        </pc:sldLayoutChg>
        <pc:sldLayoutChg chg="add del">
          <pc:chgData name="Cuvelier Guy" userId="S::guy.cuvelier@brucity.education::ea7939fe-d640-40b1-b088-8cee7c3abed6" providerId="AD" clId="Web-{A170DFBE-7977-4906-9828-ED5657B07A13}" dt="2021-02-18T11:28:32.104" v="5"/>
          <pc:sldLayoutMkLst>
            <pc:docMk/>
            <pc:sldMasterMk cId="3348620794" sldId="2147483725"/>
            <pc:sldLayoutMk cId="2380874588" sldId="2147483715"/>
          </pc:sldLayoutMkLst>
        </pc:sldLayoutChg>
        <pc:sldLayoutChg chg="add del">
          <pc:chgData name="Cuvelier Guy" userId="S::guy.cuvelier@brucity.education::ea7939fe-d640-40b1-b088-8cee7c3abed6" providerId="AD" clId="Web-{A170DFBE-7977-4906-9828-ED5657B07A13}" dt="2021-02-18T11:28:32.104" v="5"/>
          <pc:sldLayoutMkLst>
            <pc:docMk/>
            <pc:sldMasterMk cId="3348620794" sldId="2147483725"/>
            <pc:sldLayoutMk cId="3991251594" sldId="2147483716"/>
          </pc:sldLayoutMkLst>
        </pc:sldLayoutChg>
        <pc:sldLayoutChg chg="add del">
          <pc:chgData name="Cuvelier Guy" userId="S::guy.cuvelier@brucity.education::ea7939fe-d640-40b1-b088-8cee7c3abed6" providerId="AD" clId="Web-{A170DFBE-7977-4906-9828-ED5657B07A13}" dt="2021-02-18T11:28:32.104" v="5"/>
          <pc:sldLayoutMkLst>
            <pc:docMk/>
            <pc:sldMasterMk cId="3348620794" sldId="2147483725"/>
            <pc:sldLayoutMk cId="1856827289" sldId="2147483717"/>
          </pc:sldLayoutMkLst>
        </pc:sldLayoutChg>
        <pc:sldLayoutChg chg="add del">
          <pc:chgData name="Cuvelier Guy" userId="S::guy.cuvelier@brucity.education::ea7939fe-d640-40b1-b088-8cee7c3abed6" providerId="AD" clId="Web-{A170DFBE-7977-4906-9828-ED5657B07A13}" dt="2021-02-18T11:28:32.104" v="5"/>
          <pc:sldLayoutMkLst>
            <pc:docMk/>
            <pc:sldMasterMk cId="3348620794" sldId="2147483725"/>
            <pc:sldLayoutMk cId="889376136" sldId="2147483718"/>
          </pc:sldLayoutMkLst>
        </pc:sldLayoutChg>
        <pc:sldLayoutChg chg="add del">
          <pc:chgData name="Cuvelier Guy" userId="S::guy.cuvelier@brucity.education::ea7939fe-d640-40b1-b088-8cee7c3abed6" providerId="AD" clId="Web-{A170DFBE-7977-4906-9828-ED5657B07A13}" dt="2021-02-18T11:28:32.104" v="5"/>
          <pc:sldLayoutMkLst>
            <pc:docMk/>
            <pc:sldMasterMk cId="3348620794" sldId="2147483725"/>
            <pc:sldLayoutMk cId="1027265813" sldId="2147483719"/>
          </pc:sldLayoutMkLst>
        </pc:sldLayoutChg>
        <pc:sldLayoutChg chg="add del">
          <pc:chgData name="Cuvelier Guy" userId="S::guy.cuvelier@brucity.education::ea7939fe-d640-40b1-b088-8cee7c3abed6" providerId="AD" clId="Web-{A170DFBE-7977-4906-9828-ED5657B07A13}" dt="2021-02-18T11:28:32.104" v="5"/>
          <pc:sldLayoutMkLst>
            <pc:docMk/>
            <pc:sldMasterMk cId="3348620794" sldId="2147483725"/>
            <pc:sldLayoutMk cId="2268005270" sldId="2147483720"/>
          </pc:sldLayoutMkLst>
        </pc:sldLayoutChg>
        <pc:sldLayoutChg chg="add del">
          <pc:chgData name="Cuvelier Guy" userId="S::guy.cuvelier@brucity.education::ea7939fe-d640-40b1-b088-8cee7c3abed6" providerId="AD" clId="Web-{A170DFBE-7977-4906-9828-ED5657B07A13}" dt="2021-02-18T11:28:32.104" v="5"/>
          <pc:sldLayoutMkLst>
            <pc:docMk/>
            <pc:sldMasterMk cId="3348620794" sldId="2147483725"/>
            <pc:sldLayoutMk cId="255453369" sldId="2147483721"/>
          </pc:sldLayoutMkLst>
        </pc:sldLayoutChg>
        <pc:sldLayoutChg chg="add del">
          <pc:chgData name="Cuvelier Guy" userId="S::guy.cuvelier@brucity.education::ea7939fe-d640-40b1-b088-8cee7c3abed6" providerId="AD" clId="Web-{A170DFBE-7977-4906-9828-ED5657B07A13}" dt="2021-02-18T11:28:32.104" v="5"/>
          <pc:sldLayoutMkLst>
            <pc:docMk/>
            <pc:sldMasterMk cId="3348620794" sldId="2147483725"/>
            <pc:sldLayoutMk cId="3073777384" sldId="2147483722"/>
          </pc:sldLayoutMkLst>
        </pc:sldLayoutChg>
        <pc:sldLayoutChg chg="add del">
          <pc:chgData name="Cuvelier Guy" userId="S::guy.cuvelier@brucity.education::ea7939fe-d640-40b1-b088-8cee7c3abed6" providerId="AD" clId="Web-{A170DFBE-7977-4906-9828-ED5657B07A13}" dt="2021-02-18T11:28:32.104" v="5"/>
          <pc:sldLayoutMkLst>
            <pc:docMk/>
            <pc:sldMasterMk cId="3348620794" sldId="2147483725"/>
            <pc:sldLayoutMk cId="4260733624" sldId="2147483723"/>
          </pc:sldLayoutMkLst>
        </pc:sldLayoutChg>
        <pc:sldLayoutChg chg="add del">
          <pc:chgData name="Cuvelier Guy" userId="S::guy.cuvelier@brucity.education::ea7939fe-d640-40b1-b088-8cee7c3abed6" providerId="AD" clId="Web-{A170DFBE-7977-4906-9828-ED5657B07A13}" dt="2021-02-18T11:28:32.104" v="5"/>
          <pc:sldLayoutMkLst>
            <pc:docMk/>
            <pc:sldMasterMk cId="3348620794" sldId="2147483725"/>
            <pc:sldLayoutMk cId="2728096550" sldId="2147483724"/>
          </pc:sldLayoutMkLst>
        </pc:sldLayoutChg>
      </pc:sldMasterChg>
      <pc:sldMasterChg chg="add del addSldLayout delSldLayout">
        <pc:chgData name="Cuvelier Guy" userId="S::guy.cuvelier@brucity.education::ea7939fe-d640-40b1-b088-8cee7c3abed6" providerId="AD" clId="Web-{A170DFBE-7977-4906-9828-ED5657B07A13}" dt="2021-02-18T11:41:11.782" v="105"/>
        <pc:sldMasterMkLst>
          <pc:docMk/>
          <pc:sldMasterMk cId="165687056" sldId="2147483744"/>
        </pc:sldMasterMkLst>
        <pc:sldLayoutChg chg="add del">
          <pc:chgData name="Cuvelier Guy" userId="S::guy.cuvelier@brucity.education::ea7939fe-d640-40b1-b088-8cee7c3abed6" providerId="AD" clId="Web-{A170DFBE-7977-4906-9828-ED5657B07A13}" dt="2021-02-18T11:41:11.782" v="105"/>
          <pc:sldLayoutMkLst>
            <pc:docMk/>
            <pc:sldMasterMk cId="165687056" sldId="2147483744"/>
            <pc:sldLayoutMk cId="3100919023" sldId="2147483733"/>
          </pc:sldLayoutMkLst>
        </pc:sldLayoutChg>
        <pc:sldLayoutChg chg="add del">
          <pc:chgData name="Cuvelier Guy" userId="S::guy.cuvelier@brucity.education::ea7939fe-d640-40b1-b088-8cee7c3abed6" providerId="AD" clId="Web-{A170DFBE-7977-4906-9828-ED5657B07A13}" dt="2021-02-18T11:41:11.782" v="105"/>
          <pc:sldLayoutMkLst>
            <pc:docMk/>
            <pc:sldMasterMk cId="165687056" sldId="2147483744"/>
            <pc:sldLayoutMk cId="1797701313" sldId="2147483734"/>
          </pc:sldLayoutMkLst>
        </pc:sldLayoutChg>
        <pc:sldLayoutChg chg="add del">
          <pc:chgData name="Cuvelier Guy" userId="S::guy.cuvelier@brucity.education::ea7939fe-d640-40b1-b088-8cee7c3abed6" providerId="AD" clId="Web-{A170DFBE-7977-4906-9828-ED5657B07A13}" dt="2021-02-18T11:41:11.782" v="105"/>
          <pc:sldLayoutMkLst>
            <pc:docMk/>
            <pc:sldMasterMk cId="165687056" sldId="2147483744"/>
            <pc:sldLayoutMk cId="580862015" sldId="2147483735"/>
          </pc:sldLayoutMkLst>
        </pc:sldLayoutChg>
        <pc:sldLayoutChg chg="add del">
          <pc:chgData name="Cuvelier Guy" userId="S::guy.cuvelier@brucity.education::ea7939fe-d640-40b1-b088-8cee7c3abed6" providerId="AD" clId="Web-{A170DFBE-7977-4906-9828-ED5657B07A13}" dt="2021-02-18T11:41:11.782" v="105"/>
          <pc:sldLayoutMkLst>
            <pc:docMk/>
            <pc:sldMasterMk cId="165687056" sldId="2147483744"/>
            <pc:sldLayoutMk cId="756407795" sldId="2147483736"/>
          </pc:sldLayoutMkLst>
        </pc:sldLayoutChg>
        <pc:sldLayoutChg chg="add del">
          <pc:chgData name="Cuvelier Guy" userId="S::guy.cuvelier@brucity.education::ea7939fe-d640-40b1-b088-8cee7c3abed6" providerId="AD" clId="Web-{A170DFBE-7977-4906-9828-ED5657B07A13}" dt="2021-02-18T11:41:11.782" v="105"/>
          <pc:sldLayoutMkLst>
            <pc:docMk/>
            <pc:sldMasterMk cId="165687056" sldId="2147483744"/>
            <pc:sldLayoutMk cId="1908902000" sldId="2147483737"/>
          </pc:sldLayoutMkLst>
        </pc:sldLayoutChg>
        <pc:sldLayoutChg chg="add del">
          <pc:chgData name="Cuvelier Guy" userId="S::guy.cuvelier@brucity.education::ea7939fe-d640-40b1-b088-8cee7c3abed6" providerId="AD" clId="Web-{A170DFBE-7977-4906-9828-ED5657B07A13}" dt="2021-02-18T11:41:11.782" v="105"/>
          <pc:sldLayoutMkLst>
            <pc:docMk/>
            <pc:sldMasterMk cId="165687056" sldId="2147483744"/>
            <pc:sldLayoutMk cId="3207626341" sldId="2147483738"/>
          </pc:sldLayoutMkLst>
        </pc:sldLayoutChg>
        <pc:sldLayoutChg chg="add del">
          <pc:chgData name="Cuvelier Guy" userId="S::guy.cuvelier@brucity.education::ea7939fe-d640-40b1-b088-8cee7c3abed6" providerId="AD" clId="Web-{A170DFBE-7977-4906-9828-ED5657B07A13}" dt="2021-02-18T11:41:11.782" v="105"/>
          <pc:sldLayoutMkLst>
            <pc:docMk/>
            <pc:sldMasterMk cId="165687056" sldId="2147483744"/>
            <pc:sldLayoutMk cId="260243726" sldId="2147483739"/>
          </pc:sldLayoutMkLst>
        </pc:sldLayoutChg>
        <pc:sldLayoutChg chg="add del">
          <pc:chgData name="Cuvelier Guy" userId="S::guy.cuvelier@brucity.education::ea7939fe-d640-40b1-b088-8cee7c3abed6" providerId="AD" clId="Web-{A170DFBE-7977-4906-9828-ED5657B07A13}" dt="2021-02-18T11:41:11.782" v="105"/>
          <pc:sldLayoutMkLst>
            <pc:docMk/>
            <pc:sldMasterMk cId="165687056" sldId="2147483744"/>
            <pc:sldLayoutMk cId="3268771503" sldId="2147483740"/>
          </pc:sldLayoutMkLst>
        </pc:sldLayoutChg>
        <pc:sldLayoutChg chg="add del">
          <pc:chgData name="Cuvelier Guy" userId="S::guy.cuvelier@brucity.education::ea7939fe-d640-40b1-b088-8cee7c3abed6" providerId="AD" clId="Web-{A170DFBE-7977-4906-9828-ED5657B07A13}" dt="2021-02-18T11:41:11.782" v="105"/>
          <pc:sldLayoutMkLst>
            <pc:docMk/>
            <pc:sldMasterMk cId="165687056" sldId="2147483744"/>
            <pc:sldLayoutMk cId="2251196764" sldId="2147483741"/>
          </pc:sldLayoutMkLst>
        </pc:sldLayoutChg>
        <pc:sldLayoutChg chg="add del">
          <pc:chgData name="Cuvelier Guy" userId="S::guy.cuvelier@brucity.education::ea7939fe-d640-40b1-b088-8cee7c3abed6" providerId="AD" clId="Web-{A170DFBE-7977-4906-9828-ED5657B07A13}" dt="2021-02-18T11:41:11.782" v="105"/>
          <pc:sldLayoutMkLst>
            <pc:docMk/>
            <pc:sldMasterMk cId="165687056" sldId="2147483744"/>
            <pc:sldLayoutMk cId="748524603" sldId="2147483742"/>
          </pc:sldLayoutMkLst>
        </pc:sldLayoutChg>
        <pc:sldLayoutChg chg="add del">
          <pc:chgData name="Cuvelier Guy" userId="S::guy.cuvelier@brucity.education::ea7939fe-d640-40b1-b088-8cee7c3abed6" providerId="AD" clId="Web-{A170DFBE-7977-4906-9828-ED5657B07A13}" dt="2021-02-18T11:41:11.782" v="105"/>
          <pc:sldLayoutMkLst>
            <pc:docMk/>
            <pc:sldMasterMk cId="165687056" sldId="2147483744"/>
            <pc:sldLayoutMk cId="2287527260" sldId="2147483743"/>
          </pc:sldLayoutMkLst>
        </pc:sldLayoutChg>
      </pc:sldMasterChg>
      <pc:sldMasterChg chg="add del addSldLayout delSldLayout">
        <pc:chgData name="Cuvelier Guy" userId="S::guy.cuvelier@brucity.education::ea7939fe-d640-40b1-b088-8cee7c3abed6" providerId="AD" clId="Web-{A170DFBE-7977-4906-9828-ED5657B07A13}" dt="2021-02-18T11:39:23.170" v="91"/>
        <pc:sldMasterMkLst>
          <pc:docMk/>
          <pc:sldMasterMk cId="3855124285" sldId="2147483745"/>
        </pc:sldMasterMkLst>
        <pc:sldLayoutChg chg="add del">
          <pc:chgData name="Cuvelier Guy" userId="S::guy.cuvelier@brucity.education::ea7939fe-d640-40b1-b088-8cee7c3abed6" providerId="AD" clId="Web-{A170DFBE-7977-4906-9828-ED5657B07A13}" dt="2021-02-18T11:39:23.170" v="91"/>
          <pc:sldLayoutMkLst>
            <pc:docMk/>
            <pc:sldMasterMk cId="3855124285" sldId="2147483745"/>
            <pc:sldLayoutMk cId="1921796056" sldId="2147483734"/>
          </pc:sldLayoutMkLst>
        </pc:sldLayoutChg>
        <pc:sldLayoutChg chg="add del">
          <pc:chgData name="Cuvelier Guy" userId="S::guy.cuvelier@brucity.education::ea7939fe-d640-40b1-b088-8cee7c3abed6" providerId="AD" clId="Web-{A170DFBE-7977-4906-9828-ED5657B07A13}" dt="2021-02-18T11:39:23.170" v="91"/>
          <pc:sldLayoutMkLst>
            <pc:docMk/>
            <pc:sldMasterMk cId="3855124285" sldId="2147483745"/>
            <pc:sldLayoutMk cId="2634456423" sldId="2147483735"/>
          </pc:sldLayoutMkLst>
        </pc:sldLayoutChg>
        <pc:sldLayoutChg chg="add del">
          <pc:chgData name="Cuvelier Guy" userId="S::guy.cuvelier@brucity.education::ea7939fe-d640-40b1-b088-8cee7c3abed6" providerId="AD" clId="Web-{A170DFBE-7977-4906-9828-ED5657B07A13}" dt="2021-02-18T11:39:23.170" v="91"/>
          <pc:sldLayoutMkLst>
            <pc:docMk/>
            <pc:sldMasterMk cId="3855124285" sldId="2147483745"/>
            <pc:sldLayoutMk cId="640780153" sldId="2147483736"/>
          </pc:sldLayoutMkLst>
        </pc:sldLayoutChg>
        <pc:sldLayoutChg chg="add del">
          <pc:chgData name="Cuvelier Guy" userId="S::guy.cuvelier@brucity.education::ea7939fe-d640-40b1-b088-8cee7c3abed6" providerId="AD" clId="Web-{A170DFBE-7977-4906-9828-ED5657B07A13}" dt="2021-02-18T11:39:23.170" v="91"/>
          <pc:sldLayoutMkLst>
            <pc:docMk/>
            <pc:sldMasterMk cId="3855124285" sldId="2147483745"/>
            <pc:sldLayoutMk cId="815835838" sldId="2147483737"/>
          </pc:sldLayoutMkLst>
        </pc:sldLayoutChg>
        <pc:sldLayoutChg chg="add del">
          <pc:chgData name="Cuvelier Guy" userId="S::guy.cuvelier@brucity.education::ea7939fe-d640-40b1-b088-8cee7c3abed6" providerId="AD" clId="Web-{A170DFBE-7977-4906-9828-ED5657B07A13}" dt="2021-02-18T11:39:23.170" v="91"/>
          <pc:sldLayoutMkLst>
            <pc:docMk/>
            <pc:sldMasterMk cId="3855124285" sldId="2147483745"/>
            <pc:sldLayoutMk cId="1260980226" sldId="2147483738"/>
          </pc:sldLayoutMkLst>
        </pc:sldLayoutChg>
        <pc:sldLayoutChg chg="add del">
          <pc:chgData name="Cuvelier Guy" userId="S::guy.cuvelier@brucity.education::ea7939fe-d640-40b1-b088-8cee7c3abed6" providerId="AD" clId="Web-{A170DFBE-7977-4906-9828-ED5657B07A13}" dt="2021-02-18T11:39:23.170" v="91"/>
          <pc:sldLayoutMkLst>
            <pc:docMk/>
            <pc:sldMasterMk cId="3855124285" sldId="2147483745"/>
            <pc:sldLayoutMk cId="569806417" sldId="2147483739"/>
          </pc:sldLayoutMkLst>
        </pc:sldLayoutChg>
        <pc:sldLayoutChg chg="add del">
          <pc:chgData name="Cuvelier Guy" userId="S::guy.cuvelier@brucity.education::ea7939fe-d640-40b1-b088-8cee7c3abed6" providerId="AD" clId="Web-{A170DFBE-7977-4906-9828-ED5657B07A13}" dt="2021-02-18T11:39:23.170" v="91"/>
          <pc:sldLayoutMkLst>
            <pc:docMk/>
            <pc:sldMasterMk cId="3855124285" sldId="2147483745"/>
            <pc:sldLayoutMk cId="3021941608" sldId="2147483740"/>
          </pc:sldLayoutMkLst>
        </pc:sldLayoutChg>
        <pc:sldLayoutChg chg="add del">
          <pc:chgData name="Cuvelier Guy" userId="S::guy.cuvelier@brucity.education::ea7939fe-d640-40b1-b088-8cee7c3abed6" providerId="AD" clId="Web-{A170DFBE-7977-4906-9828-ED5657B07A13}" dt="2021-02-18T11:39:23.170" v="91"/>
          <pc:sldLayoutMkLst>
            <pc:docMk/>
            <pc:sldMasterMk cId="3855124285" sldId="2147483745"/>
            <pc:sldLayoutMk cId="2443310695" sldId="2147483741"/>
          </pc:sldLayoutMkLst>
        </pc:sldLayoutChg>
        <pc:sldLayoutChg chg="add del">
          <pc:chgData name="Cuvelier Guy" userId="S::guy.cuvelier@brucity.education::ea7939fe-d640-40b1-b088-8cee7c3abed6" providerId="AD" clId="Web-{A170DFBE-7977-4906-9828-ED5657B07A13}" dt="2021-02-18T11:39:23.170" v="91"/>
          <pc:sldLayoutMkLst>
            <pc:docMk/>
            <pc:sldMasterMk cId="3855124285" sldId="2147483745"/>
            <pc:sldLayoutMk cId="3973273691" sldId="2147483742"/>
          </pc:sldLayoutMkLst>
        </pc:sldLayoutChg>
        <pc:sldLayoutChg chg="add del">
          <pc:chgData name="Cuvelier Guy" userId="S::guy.cuvelier@brucity.education::ea7939fe-d640-40b1-b088-8cee7c3abed6" providerId="AD" clId="Web-{A170DFBE-7977-4906-9828-ED5657B07A13}" dt="2021-02-18T11:39:23.170" v="91"/>
          <pc:sldLayoutMkLst>
            <pc:docMk/>
            <pc:sldMasterMk cId="3855124285" sldId="2147483745"/>
            <pc:sldLayoutMk cId="2086626916" sldId="2147483743"/>
          </pc:sldLayoutMkLst>
        </pc:sldLayoutChg>
        <pc:sldLayoutChg chg="add del">
          <pc:chgData name="Cuvelier Guy" userId="S::guy.cuvelier@brucity.education::ea7939fe-d640-40b1-b088-8cee7c3abed6" providerId="AD" clId="Web-{A170DFBE-7977-4906-9828-ED5657B07A13}" dt="2021-02-18T11:39:23.170" v="91"/>
          <pc:sldLayoutMkLst>
            <pc:docMk/>
            <pc:sldMasterMk cId="3855124285" sldId="2147483745"/>
            <pc:sldLayoutMk cId="310344883" sldId="2147483744"/>
          </pc:sldLayoutMkLst>
        </pc:sldLayoutChg>
      </pc:sldMasterChg>
      <pc:sldMasterChg chg="add del addSldLayout delSldLayout">
        <pc:chgData name="Cuvelier Guy" userId="S::guy.cuvelier@brucity.education::ea7939fe-d640-40b1-b088-8cee7c3abed6" providerId="AD" clId="Web-{A170DFBE-7977-4906-9828-ED5657B07A13}" dt="2021-02-18T11:41:22.642" v="107"/>
        <pc:sldMasterMkLst>
          <pc:docMk/>
          <pc:sldMasterMk cId="3063164966" sldId="2147483757"/>
        </pc:sldMasterMkLst>
        <pc:sldLayoutChg chg="add del">
          <pc:chgData name="Cuvelier Guy" userId="S::guy.cuvelier@brucity.education::ea7939fe-d640-40b1-b088-8cee7c3abed6" providerId="AD" clId="Web-{A170DFBE-7977-4906-9828-ED5657B07A13}" dt="2021-02-18T11:41:22.642" v="107"/>
          <pc:sldLayoutMkLst>
            <pc:docMk/>
            <pc:sldMasterMk cId="3063164966" sldId="2147483757"/>
            <pc:sldLayoutMk cId="1337717205" sldId="2147483746"/>
          </pc:sldLayoutMkLst>
        </pc:sldLayoutChg>
        <pc:sldLayoutChg chg="add del">
          <pc:chgData name="Cuvelier Guy" userId="S::guy.cuvelier@brucity.education::ea7939fe-d640-40b1-b088-8cee7c3abed6" providerId="AD" clId="Web-{A170DFBE-7977-4906-9828-ED5657B07A13}" dt="2021-02-18T11:41:22.642" v="107"/>
          <pc:sldLayoutMkLst>
            <pc:docMk/>
            <pc:sldMasterMk cId="3063164966" sldId="2147483757"/>
            <pc:sldLayoutMk cId="396419912" sldId="2147483747"/>
          </pc:sldLayoutMkLst>
        </pc:sldLayoutChg>
        <pc:sldLayoutChg chg="add del">
          <pc:chgData name="Cuvelier Guy" userId="S::guy.cuvelier@brucity.education::ea7939fe-d640-40b1-b088-8cee7c3abed6" providerId="AD" clId="Web-{A170DFBE-7977-4906-9828-ED5657B07A13}" dt="2021-02-18T11:41:22.642" v="107"/>
          <pc:sldLayoutMkLst>
            <pc:docMk/>
            <pc:sldMasterMk cId="3063164966" sldId="2147483757"/>
            <pc:sldLayoutMk cId="604248499" sldId="2147483748"/>
          </pc:sldLayoutMkLst>
        </pc:sldLayoutChg>
        <pc:sldLayoutChg chg="add del">
          <pc:chgData name="Cuvelier Guy" userId="S::guy.cuvelier@brucity.education::ea7939fe-d640-40b1-b088-8cee7c3abed6" providerId="AD" clId="Web-{A170DFBE-7977-4906-9828-ED5657B07A13}" dt="2021-02-18T11:41:22.642" v="107"/>
          <pc:sldLayoutMkLst>
            <pc:docMk/>
            <pc:sldMasterMk cId="3063164966" sldId="2147483757"/>
            <pc:sldLayoutMk cId="4135163827" sldId="2147483749"/>
          </pc:sldLayoutMkLst>
        </pc:sldLayoutChg>
        <pc:sldLayoutChg chg="add del">
          <pc:chgData name="Cuvelier Guy" userId="S::guy.cuvelier@brucity.education::ea7939fe-d640-40b1-b088-8cee7c3abed6" providerId="AD" clId="Web-{A170DFBE-7977-4906-9828-ED5657B07A13}" dt="2021-02-18T11:41:22.642" v="107"/>
          <pc:sldLayoutMkLst>
            <pc:docMk/>
            <pc:sldMasterMk cId="3063164966" sldId="2147483757"/>
            <pc:sldLayoutMk cId="1438700151" sldId="2147483750"/>
          </pc:sldLayoutMkLst>
        </pc:sldLayoutChg>
        <pc:sldLayoutChg chg="add del">
          <pc:chgData name="Cuvelier Guy" userId="S::guy.cuvelier@brucity.education::ea7939fe-d640-40b1-b088-8cee7c3abed6" providerId="AD" clId="Web-{A170DFBE-7977-4906-9828-ED5657B07A13}" dt="2021-02-18T11:41:22.642" v="107"/>
          <pc:sldLayoutMkLst>
            <pc:docMk/>
            <pc:sldMasterMk cId="3063164966" sldId="2147483757"/>
            <pc:sldLayoutMk cId="4085774311" sldId="2147483751"/>
          </pc:sldLayoutMkLst>
        </pc:sldLayoutChg>
        <pc:sldLayoutChg chg="add del">
          <pc:chgData name="Cuvelier Guy" userId="S::guy.cuvelier@brucity.education::ea7939fe-d640-40b1-b088-8cee7c3abed6" providerId="AD" clId="Web-{A170DFBE-7977-4906-9828-ED5657B07A13}" dt="2021-02-18T11:41:22.642" v="107"/>
          <pc:sldLayoutMkLst>
            <pc:docMk/>
            <pc:sldMasterMk cId="3063164966" sldId="2147483757"/>
            <pc:sldLayoutMk cId="1571476210" sldId="2147483752"/>
          </pc:sldLayoutMkLst>
        </pc:sldLayoutChg>
        <pc:sldLayoutChg chg="add del">
          <pc:chgData name="Cuvelier Guy" userId="S::guy.cuvelier@brucity.education::ea7939fe-d640-40b1-b088-8cee7c3abed6" providerId="AD" clId="Web-{A170DFBE-7977-4906-9828-ED5657B07A13}" dt="2021-02-18T11:41:22.642" v="107"/>
          <pc:sldLayoutMkLst>
            <pc:docMk/>
            <pc:sldMasterMk cId="3063164966" sldId="2147483757"/>
            <pc:sldLayoutMk cId="733304946" sldId="2147483753"/>
          </pc:sldLayoutMkLst>
        </pc:sldLayoutChg>
        <pc:sldLayoutChg chg="add del">
          <pc:chgData name="Cuvelier Guy" userId="S::guy.cuvelier@brucity.education::ea7939fe-d640-40b1-b088-8cee7c3abed6" providerId="AD" clId="Web-{A170DFBE-7977-4906-9828-ED5657B07A13}" dt="2021-02-18T11:41:22.642" v="107"/>
          <pc:sldLayoutMkLst>
            <pc:docMk/>
            <pc:sldMasterMk cId="3063164966" sldId="2147483757"/>
            <pc:sldLayoutMk cId="3640468696" sldId="2147483754"/>
          </pc:sldLayoutMkLst>
        </pc:sldLayoutChg>
        <pc:sldLayoutChg chg="add del">
          <pc:chgData name="Cuvelier Guy" userId="S::guy.cuvelier@brucity.education::ea7939fe-d640-40b1-b088-8cee7c3abed6" providerId="AD" clId="Web-{A170DFBE-7977-4906-9828-ED5657B07A13}" dt="2021-02-18T11:41:22.642" v="107"/>
          <pc:sldLayoutMkLst>
            <pc:docMk/>
            <pc:sldMasterMk cId="3063164966" sldId="2147483757"/>
            <pc:sldLayoutMk cId="2610257499" sldId="2147483755"/>
          </pc:sldLayoutMkLst>
        </pc:sldLayoutChg>
        <pc:sldLayoutChg chg="add del">
          <pc:chgData name="Cuvelier Guy" userId="S::guy.cuvelier@brucity.education::ea7939fe-d640-40b1-b088-8cee7c3abed6" providerId="AD" clId="Web-{A170DFBE-7977-4906-9828-ED5657B07A13}" dt="2021-02-18T11:41:22.642" v="107"/>
          <pc:sldLayoutMkLst>
            <pc:docMk/>
            <pc:sldMasterMk cId="3063164966" sldId="2147483757"/>
            <pc:sldLayoutMk cId="731561067" sldId="2147483756"/>
          </pc:sldLayoutMkLst>
        </pc:sldLayoutChg>
      </pc:sldMasterChg>
      <pc:sldMasterChg chg="add del addSldLayout delSldLayout">
        <pc:chgData name="Cuvelier Guy" userId="S::guy.cuvelier@brucity.education::ea7939fe-d640-40b1-b088-8cee7c3abed6" providerId="AD" clId="Web-{A170DFBE-7977-4906-9828-ED5657B07A13}" dt="2021-02-18T11:38:41.575" v="83"/>
        <pc:sldMasterMkLst>
          <pc:docMk/>
          <pc:sldMasterMk cId="3120117205" sldId="2147483771"/>
        </pc:sldMasterMkLst>
        <pc:sldLayoutChg chg="add del">
          <pc:chgData name="Cuvelier Guy" userId="S::guy.cuvelier@brucity.education::ea7939fe-d640-40b1-b088-8cee7c3abed6" providerId="AD" clId="Web-{A170DFBE-7977-4906-9828-ED5657B07A13}" dt="2021-02-18T11:38:41.575" v="83"/>
          <pc:sldLayoutMkLst>
            <pc:docMk/>
            <pc:sldMasterMk cId="3120117205" sldId="2147483771"/>
            <pc:sldLayoutMk cId="180732809" sldId="2147483760"/>
          </pc:sldLayoutMkLst>
        </pc:sldLayoutChg>
        <pc:sldLayoutChg chg="add del">
          <pc:chgData name="Cuvelier Guy" userId="S::guy.cuvelier@brucity.education::ea7939fe-d640-40b1-b088-8cee7c3abed6" providerId="AD" clId="Web-{A170DFBE-7977-4906-9828-ED5657B07A13}" dt="2021-02-18T11:38:41.575" v="83"/>
          <pc:sldLayoutMkLst>
            <pc:docMk/>
            <pc:sldMasterMk cId="3120117205" sldId="2147483771"/>
            <pc:sldLayoutMk cId="4215328508" sldId="2147483761"/>
          </pc:sldLayoutMkLst>
        </pc:sldLayoutChg>
        <pc:sldLayoutChg chg="add del">
          <pc:chgData name="Cuvelier Guy" userId="S::guy.cuvelier@brucity.education::ea7939fe-d640-40b1-b088-8cee7c3abed6" providerId="AD" clId="Web-{A170DFBE-7977-4906-9828-ED5657B07A13}" dt="2021-02-18T11:38:41.575" v="83"/>
          <pc:sldLayoutMkLst>
            <pc:docMk/>
            <pc:sldMasterMk cId="3120117205" sldId="2147483771"/>
            <pc:sldLayoutMk cId="1690683612" sldId="2147483762"/>
          </pc:sldLayoutMkLst>
        </pc:sldLayoutChg>
        <pc:sldLayoutChg chg="add del">
          <pc:chgData name="Cuvelier Guy" userId="S::guy.cuvelier@brucity.education::ea7939fe-d640-40b1-b088-8cee7c3abed6" providerId="AD" clId="Web-{A170DFBE-7977-4906-9828-ED5657B07A13}" dt="2021-02-18T11:38:41.575" v="83"/>
          <pc:sldLayoutMkLst>
            <pc:docMk/>
            <pc:sldMasterMk cId="3120117205" sldId="2147483771"/>
            <pc:sldLayoutMk cId="782373326" sldId="2147483763"/>
          </pc:sldLayoutMkLst>
        </pc:sldLayoutChg>
        <pc:sldLayoutChg chg="add del">
          <pc:chgData name="Cuvelier Guy" userId="S::guy.cuvelier@brucity.education::ea7939fe-d640-40b1-b088-8cee7c3abed6" providerId="AD" clId="Web-{A170DFBE-7977-4906-9828-ED5657B07A13}" dt="2021-02-18T11:38:41.575" v="83"/>
          <pc:sldLayoutMkLst>
            <pc:docMk/>
            <pc:sldMasterMk cId="3120117205" sldId="2147483771"/>
            <pc:sldLayoutMk cId="2982604333" sldId="2147483764"/>
          </pc:sldLayoutMkLst>
        </pc:sldLayoutChg>
        <pc:sldLayoutChg chg="add del">
          <pc:chgData name="Cuvelier Guy" userId="S::guy.cuvelier@brucity.education::ea7939fe-d640-40b1-b088-8cee7c3abed6" providerId="AD" clId="Web-{A170DFBE-7977-4906-9828-ED5657B07A13}" dt="2021-02-18T11:38:41.575" v="83"/>
          <pc:sldLayoutMkLst>
            <pc:docMk/>
            <pc:sldMasterMk cId="3120117205" sldId="2147483771"/>
            <pc:sldLayoutMk cId="2144656400" sldId="2147483765"/>
          </pc:sldLayoutMkLst>
        </pc:sldLayoutChg>
        <pc:sldLayoutChg chg="add del">
          <pc:chgData name="Cuvelier Guy" userId="S::guy.cuvelier@brucity.education::ea7939fe-d640-40b1-b088-8cee7c3abed6" providerId="AD" clId="Web-{A170DFBE-7977-4906-9828-ED5657B07A13}" dt="2021-02-18T11:38:41.575" v="83"/>
          <pc:sldLayoutMkLst>
            <pc:docMk/>
            <pc:sldMasterMk cId="3120117205" sldId="2147483771"/>
            <pc:sldLayoutMk cId="3559125282" sldId="2147483766"/>
          </pc:sldLayoutMkLst>
        </pc:sldLayoutChg>
        <pc:sldLayoutChg chg="add del">
          <pc:chgData name="Cuvelier Guy" userId="S::guy.cuvelier@brucity.education::ea7939fe-d640-40b1-b088-8cee7c3abed6" providerId="AD" clId="Web-{A170DFBE-7977-4906-9828-ED5657B07A13}" dt="2021-02-18T11:38:41.575" v="83"/>
          <pc:sldLayoutMkLst>
            <pc:docMk/>
            <pc:sldMasterMk cId="3120117205" sldId="2147483771"/>
            <pc:sldLayoutMk cId="2337338947" sldId="2147483767"/>
          </pc:sldLayoutMkLst>
        </pc:sldLayoutChg>
        <pc:sldLayoutChg chg="add del">
          <pc:chgData name="Cuvelier Guy" userId="S::guy.cuvelier@brucity.education::ea7939fe-d640-40b1-b088-8cee7c3abed6" providerId="AD" clId="Web-{A170DFBE-7977-4906-9828-ED5657B07A13}" dt="2021-02-18T11:38:41.575" v="83"/>
          <pc:sldLayoutMkLst>
            <pc:docMk/>
            <pc:sldMasterMk cId="3120117205" sldId="2147483771"/>
            <pc:sldLayoutMk cId="3089849442" sldId="2147483768"/>
          </pc:sldLayoutMkLst>
        </pc:sldLayoutChg>
        <pc:sldLayoutChg chg="add del">
          <pc:chgData name="Cuvelier Guy" userId="S::guy.cuvelier@brucity.education::ea7939fe-d640-40b1-b088-8cee7c3abed6" providerId="AD" clId="Web-{A170DFBE-7977-4906-9828-ED5657B07A13}" dt="2021-02-18T11:38:41.575" v="83"/>
          <pc:sldLayoutMkLst>
            <pc:docMk/>
            <pc:sldMasterMk cId="3120117205" sldId="2147483771"/>
            <pc:sldLayoutMk cId="4100269573" sldId="2147483769"/>
          </pc:sldLayoutMkLst>
        </pc:sldLayoutChg>
        <pc:sldLayoutChg chg="add del">
          <pc:chgData name="Cuvelier Guy" userId="S::guy.cuvelier@brucity.education::ea7939fe-d640-40b1-b088-8cee7c3abed6" providerId="AD" clId="Web-{A170DFBE-7977-4906-9828-ED5657B07A13}" dt="2021-02-18T11:38:41.575" v="83"/>
          <pc:sldLayoutMkLst>
            <pc:docMk/>
            <pc:sldMasterMk cId="3120117205" sldId="2147483771"/>
            <pc:sldLayoutMk cId="616252470" sldId="2147483770"/>
          </pc:sldLayoutMkLst>
        </pc:sldLayoutChg>
      </pc:sldMasterChg>
      <pc:sldMasterChg chg="add addSldLayout">
        <pc:chgData name="Cuvelier Guy" userId="S::guy.cuvelier@brucity.education::ea7939fe-d640-40b1-b088-8cee7c3abed6" providerId="AD" clId="Web-{A170DFBE-7977-4906-9828-ED5657B07A13}" dt="2021-02-18T11:41:22.689" v="108"/>
        <pc:sldMasterMkLst>
          <pc:docMk/>
          <pc:sldMasterMk cId="1448113757" sldId="2147483783"/>
        </pc:sldMasterMkLst>
        <pc:sldLayoutChg chg="add">
          <pc:chgData name="Cuvelier Guy" userId="S::guy.cuvelier@brucity.education::ea7939fe-d640-40b1-b088-8cee7c3abed6" providerId="AD" clId="Web-{A170DFBE-7977-4906-9828-ED5657B07A13}" dt="2021-02-18T11:41:22.689" v="108"/>
          <pc:sldLayoutMkLst>
            <pc:docMk/>
            <pc:sldMasterMk cId="1448113757" sldId="2147483783"/>
            <pc:sldLayoutMk cId="2688848174" sldId="2147483772"/>
          </pc:sldLayoutMkLst>
        </pc:sldLayoutChg>
        <pc:sldLayoutChg chg="add">
          <pc:chgData name="Cuvelier Guy" userId="S::guy.cuvelier@brucity.education::ea7939fe-d640-40b1-b088-8cee7c3abed6" providerId="AD" clId="Web-{A170DFBE-7977-4906-9828-ED5657B07A13}" dt="2021-02-18T11:41:22.689" v="108"/>
          <pc:sldLayoutMkLst>
            <pc:docMk/>
            <pc:sldMasterMk cId="1448113757" sldId="2147483783"/>
            <pc:sldLayoutMk cId="1561196637" sldId="2147483773"/>
          </pc:sldLayoutMkLst>
        </pc:sldLayoutChg>
        <pc:sldLayoutChg chg="add">
          <pc:chgData name="Cuvelier Guy" userId="S::guy.cuvelier@brucity.education::ea7939fe-d640-40b1-b088-8cee7c3abed6" providerId="AD" clId="Web-{A170DFBE-7977-4906-9828-ED5657B07A13}" dt="2021-02-18T11:41:22.689" v="108"/>
          <pc:sldLayoutMkLst>
            <pc:docMk/>
            <pc:sldMasterMk cId="1448113757" sldId="2147483783"/>
            <pc:sldLayoutMk cId="827738650" sldId="2147483774"/>
          </pc:sldLayoutMkLst>
        </pc:sldLayoutChg>
        <pc:sldLayoutChg chg="add">
          <pc:chgData name="Cuvelier Guy" userId="S::guy.cuvelier@brucity.education::ea7939fe-d640-40b1-b088-8cee7c3abed6" providerId="AD" clId="Web-{A170DFBE-7977-4906-9828-ED5657B07A13}" dt="2021-02-18T11:41:22.689" v="108"/>
          <pc:sldLayoutMkLst>
            <pc:docMk/>
            <pc:sldMasterMk cId="1448113757" sldId="2147483783"/>
            <pc:sldLayoutMk cId="4203054278" sldId="2147483775"/>
          </pc:sldLayoutMkLst>
        </pc:sldLayoutChg>
        <pc:sldLayoutChg chg="add">
          <pc:chgData name="Cuvelier Guy" userId="S::guy.cuvelier@brucity.education::ea7939fe-d640-40b1-b088-8cee7c3abed6" providerId="AD" clId="Web-{A170DFBE-7977-4906-9828-ED5657B07A13}" dt="2021-02-18T11:41:22.689" v="108"/>
          <pc:sldLayoutMkLst>
            <pc:docMk/>
            <pc:sldMasterMk cId="1448113757" sldId="2147483783"/>
            <pc:sldLayoutMk cId="3204156495" sldId="2147483776"/>
          </pc:sldLayoutMkLst>
        </pc:sldLayoutChg>
        <pc:sldLayoutChg chg="add">
          <pc:chgData name="Cuvelier Guy" userId="S::guy.cuvelier@brucity.education::ea7939fe-d640-40b1-b088-8cee7c3abed6" providerId="AD" clId="Web-{A170DFBE-7977-4906-9828-ED5657B07A13}" dt="2021-02-18T11:41:22.689" v="108"/>
          <pc:sldLayoutMkLst>
            <pc:docMk/>
            <pc:sldMasterMk cId="1448113757" sldId="2147483783"/>
            <pc:sldLayoutMk cId="1441296021" sldId="2147483777"/>
          </pc:sldLayoutMkLst>
        </pc:sldLayoutChg>
        <pc:sldLayoutChg chg="add">
          <pc:chgData name="Cuvelier Guy" userId="S::guy.cuvelier@brucity.education::ea7939fe-d640-40b1-b088-8cee7c3abed6" providerId="AD" clId="Web-{A170DFBE-7977-4906-9828-ED5657B07A13}" dt="2021-02-18T11:41:22.689" v="108"/>
          <pc:sldLayoutMkLst>
            <pc:docMk/>
            <pc:sldMasterMk cId="1448113757" sldId="2147483783"/>
            <pc:sldLayoutMk cId="3367522285" sldId="2147483778"/>
          </pc:sldLayoutMkLst>
        </pc:sldLayoutChg>
        <pc:sldLayoutChg chg="add">
          <pc:chgData name="Cuvelier Guy" userId="S::guy.cuvelier@brucity.education::ea7939fe-d640-40b1-b088-8cee7c3abed6" providerId="AD" clId="Web-{A170DFBE-7977-4906-9828-ED5657B07A13}" dt="2021-02-18T11:41:22.689" v="108"/>
          <pc:sldLayoutMkLst>
            <pc:docMk/>
            <pc:sldMasterMk cId="1448113757" sldId="2147483783"/>
            <pc:sldLayoutMk cId="2470800068" sldId="2147483779"/>
          </pc:sldLayoutMkLst>
        </pc:sldLayoutChg>
        <pc:sldLayoutChg chg="add">
          <pc:chgData name="Cuvelier Guy" userId="S::guy.cuvelier@brucity.education::ea7939fe-d640-40b1-b088-8cee7c3abed6" providerId="AD" clId="Web-{A170DFBE-7977-4906-9828-ED5657B07A13}" dt="2021-02-18T11:41:22.689" v="108"/>
          <pc:sldLayoutMkLst>
            <pc:docMk/>
            <pc:sldMasterMk cId="1448113757" sldId="2147483783"/>
            <pc:sldLayoutMk cId="3756138596" sldId="2147483780"/>
          </pc:sldLayoutMkLst>
        </pc:sldLayoutChg>
        <pc:sldLayoutChg chg="add">
          <pc:chgData name="Cuvelier Guy" userId="S::guy.cuvelier@brucity.education::ea7939fe-d640-40b1-b088-8cee7c3abed6" providerId="AD" clId="Web-{A170DFBE-7977-4906-9828-ED5657B07A13}" dt="2021-02-18T11:41:22.689" v="108"/>
          <pc:sldLayoutMkLst>
            <pc:docMk/>
            <pc:sldMasterMk cId="1448113757" sldId="2147483783"/>
            <pc:sldLayoutMk cId="3730562359" sldId="2147483781"/>
          </pc:sldLayoutMkLst>
        </pc:sldLayoutChg>
        <pc:sldLayoutChg chg="add">
          <pc:chgData name="Cuvelier Guy" userId="S::guy.cuvelier@brucity.education::ea7939fe-d640-40b1-b088-8cee7c3abed6" providerId="AD" clId="Web-{A170DFBE-7977-4906-9828-ED5657B07A13}" dt="2021-02-18T11:41:22.689" v="108"/>
          <pc:sldLayoutMkLst>
            <pc:docMk/>
            <pc:sldMasterMk cId="1448113757" sldId="2147483783"/>
            <pc:sldLayoutMk cId="1102044236" sldId="2147483782"/>
          </pc:sldLayoutMkLst>
        </pc:sldLayoutChg>
      </pc:sldMasterChg>
      <pc:sldMasterChg chg="add del addSldLayout delSldLayout">
        <pc:chgData name="Cuvelier Guy" userId="S::guy.cuvelier@brucity.education::ea7939fe-d640-40b1-b088-8cee7c3abed6" providerId="AD" clId="Web-{A170DFBE-7977-4906-9828-ED5657B07A13}" dt="2021-02-18T11:40:15.171" v="97"/>
        <pc:sldMasterMkLst>
          <pc:docMk/>
          <pc:sldMasterMk cId="2154832719" sldId="2147483783"/>
        </pc:sldMasterMkLst>
        <pc:sldLayoutChg chg="add del">
          <pc:chgData name="Cuvelier Guy" userId="S::guy.cuvelier@brucity.education::ea7939fe-d640-40b1-b088-8cee7c3abed6" providerId="AD" clId="Web-{A170DFBE-7977-4906-9828-ED5657B07A13}" dt="2021-02-18T11:40:15.171" v="97"/>
          <pc:sldLayoutMkLst>
            <pc:docMk/>
            <pc:sldMasterMk cId="2154832719" sldId="2147483783"/>
            <pc:sldLayoutMk cId="2643169529" sldId="2147483772"/>
          </pc:sldLayoutMkLst>
        </pc:sldLayoutChg>
        <pc:sldLayoutChg chg="add del">
          <pc:chgData name="Cuvelier Guy" userId="S::guy.cuvelier@brucity.education::ea7939fe-d640-40b1-b088-8cee7c3abed6" providerId="AD" clId="Web-{A170DFBE-7977-4906-9828-ED5657B07A13}" dt="2021-02-18T11:40:15.171" v="97"/>
          <pc:sldLayoutMkLst>
            <pc:docMk/>
            <pc:sldMasterMk cId="2154832719" sldId="2147483783"/>
            <pc:sldLayoutMk cId="2939678558" sldId="2147483773"/>
          </pc:sldLayoutMkLst>
        </pc:sldLayoutChg>
        <pc:sldLayoutChg chg="add del">
          <pc:chgData name="Cuvelier Guy" userId="S::guy.cuvelier@brucity.education::ea7939fe-d640-40b1-b088-8cee7c3abed6" providerId="AD" clId="Web-{A170DFBE-7977-4906-9828-ED5657B07A13}" dt="2021-02-18T11:40:15.171" v="97"/>
          <pc:sldLayoutMkLst>
            <pc:docMk/>
            <pc:sldMasterMk cId="2154832719" sldId="2147483783"/>
            <pc:sldLayoutMk cId="3376612565" sldId="2147483774"/>
          </pc:sldLayoutMkLst>
        </pc:sldLayoutChg>
        <pc:sldLayoutChg chg="add del">
          <pc:chgData name="Cuvelier Guy" userId="S::guy.cuvelier@brucity.education::ea7939fe-d640-40b1-b088-8cee7c3abed6" providerId="AD" clId="Web-{A170DFBE-7977-4906-9828-ED5657B07A13}" dt="2021-02-18T11:40:15.171" v="97"/>
          <pc:sldLayoutMkLst>
            <pc:docMk/>
            <pc:sldMasterMk cId="2154832719" sldId="2147483783"/>
            <pc:sldLayoutMk cId="3578448035" sldId="2147483775"/>
          </pc:sldLayoutMkLst>
        </pc:sldLayoutChg>
        <pc:sldLayoutChg chg="add del">
          <pc:chgData name="Cuvelier Guy" userId="S::guy.cuvelier@brucity.education::ea7939fe-d640-40b1-b088-8cee7c3abed6" providerId="AD" clId="Web-{A170DFBE-7977-4906-9828-ED5657B07A13}" dt="2021-02-18T11:40:15.171" v="97"/>
          <pc:sldLayoutMkLst>
            <pc:docMk/>
            <pc:sldMasterMk cId="2154832719" sldId="2147483783"/>
            <pc:sldLayoutMk cId="352527077" sldId="2147483776"/>
          </pc:sldLayoutMkLst>
        </pc:sldLayoutChg>
        <pc:sldLayoutChg chg="add del">
          <pc:chgData name="Cuvelier Guy" userId="S::guy.cuvelier@brucity.education::ea7939fe-d640-40b1-b088-8cee7c3abed6" providerId="AD" clId="Web-{A170DFBE-7977-4906-9828-ED5657B07A13}" dt="2021-02-18T11:40:15.171" v="97"/>
          <pc:sldLayoutMkLst>
            <pc:docMk/>
            <pc:sldMasterMk cId="2154832719" sldId="2147483783"/>
            <pc:sldLayoutMk cId="3073245366" sldId="2147483777"/>
          </pc:sldLayoutMkLst>
        </pc:sldLayoutChg>
        <pc:sldLayoutChg chg="add del">
          <pc:chgData name="Cuvelier Guy" userId="S::guy.cuvelier@brucity.education::ea7939fe-d640-40b1-b088-8cee7c3abed6" providerId="AD" clId="Web-{A170DFBE-7977-4906-9828-ED5657B07A13}" dt="2021-02-18T11:40:15.171" v="97"/>
          <pc:sldLayoutMkLst>
            <pc:docMk/>
            <pc:sldMasterMk cId="2154832719" sldId="2147483783"/>
            <pc:sldLayoutMk cId="3885495958" sldId="2147483778"/>
          </pc:sldLayoutMkLst>
        </pc:sldLayoutChg>
        <pc:sldLayoutChg chg="add del">
          <pc:chgData name="Cuvelier Guy" userId="S::guy.cuvelier@brucity.education::ea7939fe-d640-40b1-b088-8cee7c3abed6" providerId="AD" clId="Web-{A170DFBE-7977-4906-9828-ED5657B07A13}" dt="2021-02-18T11:40:15.171" v="97"/>
          <pc:sldLayoutMkLst>
            <pc:docMk/>
            <pc:sldMasterMk cId="2154832719" sldId="2147483783"/>
            <pc:sldLayoutMk cId="1007851076" sldId="2147483779"/>
          </pc:sldLayoutMkLst>
        </pc:sldLayoutChg>
        <pc:sldLayoutChg chg="add del">
          <pc:chgData name="Cuvelier Guy" userId="S::guy.cuvelier@brucity.education::ea7939fe-d640-40b1-b088-8cee7c3abed6" providerId="AD" clId="Web-{A170DFBE-7977-4906-9828-ED5657B07A13}" dt="2021-02-18T11:40:15.171" v="97"/>
          <pc:sldLayoutMkLst>
            <pc:docMk/>
            <pc:sldMasterMk cId="2154832719" sldId="2147483783"/>
            <pc:sldLayoutMk cId="693767923" sldId="2147483780"/>
          </pc:sldLayoutMkLst>
        </pc:sldLayoutChg>
        <pc:sldLayoutChg chg="add del">
          <pc:chgData name="Cuvelier Guy" userId="S::guy.cuvelier@brucity.education::ea7939fe-d640-40b1-b088-8cee7c3abed6" providerId="AD" clId="Web-{A170DFBE-7977-4906-9828-ED5657B07A13}" dt="2021-02-18T11:40:15.171" v="97"/>
          <pc:sldLayoutMkLst>
            <pc:docMk/>
            <pc:sldMasterMk cId="2154832719" sldId="2147483783"/>
            <pc:sldLayoutMk cId="1988984792" sldId="2147483781"/>
          </pc:sldLayoutMkLst>
        </pc:sldLayoutChg>
        <pc:sldLayoutChg chg="add del">
          <pc:chgData name="Cuvelier Guy" userId="S::guy.cuvelier@brucity.education::ea7939fe-d640-40b1-b088-8cee7c3abed6" providerId="AD" clId="Web-{A170DFBE-7977-4906-9828-ED5657B07A13}" dt="2021-02-18T11:40:15.171" v="97"/>
          <pc:sldLayoutMkLst>
            <pc:docMk/>
            <pc:sldMasterMk cId="2154832719" sldId="2147483783"/>
            <pc:sldLayoutMk cId="1617507254" sldId="2147483782"/>
          </pc:sldLayoutMkLst>
        </pc:sldLayoutChg>
      </pc:sldMasterChg>
      <pc:sldMasterChg chg="add del addSldLayout delSldLayout">
        <pc:chgData name="Cuvelier Guy" userId="S::guy.cuvelier@brucity.education::ea7939fe-d640-40b1-b088-8cee7c3abed6" providerId="AD" clId="Web-{A170DFBE-7977-4906-9828-ED5657B07A13}" dt="2021-02-18T11:39:19.201" v="89"/>
        <pc:sldMasterMkLst>
          <pc:docMk/>
          <pc:sldMasterMk cId="555216825" sldId="2147483784"/>
        </pc:sldMasterMkLst>
        <pc:sldLayoutChg chg="add del">
          <pc:chgData name="Cuvelier Guy" userId="S::guy.cuvelier@brucity.education::ea7939fe-d640-40b1-b088-8cee7c3abed6" providerId="AD" clId="Web-{A170DFBE-7977-4906-9828-ED5657B07A13}" dt="2021-02-18T11:39:19.201" v="89"/>
          <pc:sldLayoutMkLst>
            <pc:docMk/>
            <pc:sldMasterMk cId="555216825" sldId="2147483784"/>
            <pc:sldLayoutMk cId="3075053442" sldId="2147483773"/>
          </pc:sldLayoutMkLst>
        </pc:sldLayoutChg>
        <pc:sldLayoutChg chg="add del">
          <pc:chgData name="Cuvelier Guy" userId="S::guy.cuvelier@brucity.education::ea7939fe-d640-40b1-b088-8cee7c3abed6" providerId="AD" clId="Web-{A170DFBE-7977-4906-9828-ED5657B07A13}" dt="2021-02-18T11:39:19.201" v="89"/>
          <pc:sldLayoutMkLst>
            <pc:docMk/>
            <pc:sldMasterMk cId="555216825" sldId="2147483784"/>
            <pc:sldLayoutMk cId="1613693835" sldId="2147483774"/>
          </pc:sldLayoutMkLst>
        </pc:sldLayoutChg>
        <pc:sldLayoutChg chg="add del">
          <pc:chgData name="Cuvelier Guy" userId="S::guy.cuvelier@brucity.education::ea7939fe-d640-40b1-b088-8cee7c3abed6" providerId="AD" clId="Web-{A170DFBE-7977-4906-9828-ED5657B07A13}" dt="2021-02-18T11:39:19.201" v="89"/>
          <pc:sldLayoutMkLst>
            <pc:docMk/>
            <pc:sldMasterMk cId="555216825" sldId="2147483784"/>
            <pc:sldLayoutMk cId="1705546583" sldId="2147483775"/>
          </pc:sldLayoutMkLst>
        </pc:sldLayoutChg>
        <pc:sldLayoutChg chg="add del">
          <pc:chgData name="Cuvelier Guy" userId="S::guy.cuvelier@brucity.education::ea7939fe-d640-40b1-b088-8cee7c3abed6" providerId="AD" clId="Web-{A170DFBE-7977-4906-9828-ED5657B07A13}" dt="2021-02-18T11:39:19.201" v="89"/>
          <pc:sldLayoutMkLst>
            <pc:docMk/>
            <pc:sldMasterMk cId="555216825" sldId="2147483784"/>
            <pc:sldLayoutMk cId="3876678607" sldId="2147483776"/>
          </pc:sldLayoutMkLst>
        </pc:sldLayoutChg>
        <pc:sldLayoutChg chg="add del">
          <pc:chgData name="Cuvelier Guy" userId="S::guy.cuvelier@brucity.education::ea7939fe-d640-40b1-b088-8cee7c3abed6" providerId="AD" clId="Web-{A170DFBE-7977-4906-9828-ED5657B07A13}" dt="2021-02-18T11:39:19.201" v="89"/>
          <pc:sldLayoutMkLst>
            <pc:docMk/>
            <pc:sldMasterMk cId="555216825" sldId="2147483784"/>
            <pc:sldLayoutMk cId="3423717359" sldId="2147483777"/>
          </pc:sldLayoutMkLst>
        </pc:sldLayoutChg>
        <pc:sldLayoutChg chg="add del">
          <pc:chgData name="Cuvelier Guy" userId="S::guy.cuvelier@brucity.education::ea7939fe-d640-40b1-b088-8cee7c3abed6" providerId="AD" clId="Web-{A170DFBE-7977-4906-9828-ED5657B07A13}" dt="2021-02-18T11:39:19.201" v="89"/>
          <pc:sldLayoutMkLst>
            <pc:docMk/>
            <pc:sldMasterMk cId="555216825" sldId="2147483784"/>
            <pc:sldLayoutMk cId="243371257" sldId="2147483778"/>
          </pc:sldLayoutMkLst>
        </pc:sldLayoutChg>
        <pc:sldLayoutChg chg="add del">
          <pc:chgData name="Cuvelier Guy" userId="S::guy.cuvelier@brucity.education::ea7939fe-d640-40b1-b088-8cee7c3abed6" providerId="AD" clId="Web-{A170DFBE-7977-4906-9828-ED5657B07A13}" dt="2021-02-18T11:39:19.201" v="89"/>
          <pc:sldLayoutMkLst>
            <pc:docMk/>
            <pc:sldMasterMk cId="555216825" sldId="2147483784"/>
            <pc:sldLayoutMk cId="2733914204" sldId="2147483779"/>
          </pc:sldLayoutMkLst>
        </pc:sldLayoutChg>
        <pc:sldLayoutChg chg="add del">
          <pc:chgData name="Cuvelier Guy" userId="S::guy.cuvelier@brucity.education::ea7939fe-d640-40b1-b088-8cee7c3abed6" providerId="AD" clId="Web-{A170DFBE-7977-4906-9828-ED5657B07A13}" dt="2021-02-18T11:39:19.201" v="89"/>
          <pc:sldLayoutMkLst>
            <pc:docMk/>
            <pc:sldMasterMk cId="555216825" sldId="2147483784"/>
            <pc:sldLayoutMk cId="4205085969" sldId="2147483780"/>
          </pc:sldLayoutMkLst>
        </pc:sldLayoutChg>
        <pc:sldLayoutChg chg="add del">
          <pc:chgData name="Cuvelier Guy" userId="S::guy.cuvelier@brucity.education::ea7939fe-d640-40b1-b088-8cee7c3abed6" providerId="AD" clId="Web-{A170DFBE-7977-4906-9828-ED5657B07A13}" dt="2021-02-18T11:39:19.201" v="89"/>
          <pc:sldLayoutMkLst>
            <pc:docMk/>
            <pc:sldMasterMk cId="555216825" sldId="2147483784"/>
            <pc:sldLayoutMk cId="112778679" sldId="2147483781"/>
          </pc:sldLayoutMkLst>
        </pc:sldLayoutChg>
        <pc:sldLayoutChg chg="add del">
          <pc:chgData name="Cuvelier Guy" userId="S::guy.cuvelier@brucity.education::ea7939fe-d640-40b1-b088-8cee7c3abed6" providerId="AD" clId="Web-{A170DFBE-7977-4906-9828-ED5657B07A13}" dt="2021-02-18T11:39:19.201" v="89"/>
          <pc:sldLayoutMkLst>
            <pc:docMk/>
            <pc:sldMasterMk cId="555216825" sldId="2147483784"/>
            <pc:sldLayoutMk cId="3831817002" sldId="2147483782"/>
          </pc:sldLayoutMkLst>
        </pc:sldLayoutChg>
        <pc:sldLayoutChg chg="add del">
          <pc:chgData name="Cuvelier Guy" userId="S::guy.cuvelier@brucity.education::ea7939fe-d640-40b1-b088-8cee7c3abed6" providerId="AD" clId="Web-{A170DFBE-7977-4906-9828-ED5657B07A13}" dt="2021-02-18T11:39:19.201" v="89"/>
          <pc:sldLayoutMkLst>
            <pc:docMk/>
            <pc:sldMasterMk cId="555216825" sldId="2147483784"/>
            <pc:sldLayoutMk cId="3817072854" sldId="2147483783"/>
          </pc:sldLayoutMkLst>
        </pc:sldLayoutChg>
      </pc:sldMasterChg>
      <pc:sldMasterChg chg="add del addSldLayout delSldLayout">
        <pc:chgData name="Cuvelier Guy" userId="S::guy.cuvelier@brucity.education::ea7939fe-d640-40b1-b088-8cee7c3abed6" providerId="AD" clId="Web-{A170DFBE-7977-4906-9828-ED5657B07A13}" dt="2021-02-18T11:40:25.297" v="99"/>
        <pc:sldMasterMkLst>
          <pc:docMk/>
          <pc:sldMasterMk cId="357202431" sldId="2147483796"/>
        </pc:sldMasterMkLst>
        <pc:sldLayoutChg chg="add del">
          <pc:chgData name="Cuvelier Guy" userId="S::guy.cuvelier@brucity.education::ea7939fe-d640-40b1-b088-8cee7c3abed6" providerId="AD" clId="Web-{A170DFBE-7977-4906-9828-ED5657B07A13}" dt="2021-02-18T11:40:25.297" v="99"/>
          <pc:sldLayoutMkLst>
            <pc:docMk/>
            <pc:sldMasterMk cId="357202431" sldId="2147483796"/>
            <pc:sldLayoutMk cId="3928319745" sldId="2147483785"/>
          </pc:sldLayoutMkLst>
        </pc:sldLayoutChg>
        <pc:sldLayoutChg chg="add del">
          <pc:chgData name="Cuvelier Guy" userId="S::guy.cuvelier@brucity.education::ea7939fe-d640-40b1-b088-8cee7c3abed6" providerId="AD" clId="Web-{A170DFBE-7977-4906-9828-ED5657B07A13}" dt="2021-02-18T11:40:25.297" v="99"/>
          <pc:sldLayoutMkLst>
            <pc:docMk/>
            <pc:sldMasterMk cId="357202431" sldId="2147483796"/>
            <pc:sldLayoutMk cId="993729436" sldId="2147483786"/>
          </pc:sldLayoutMkLst>
        </pc:sldLayoutChg>
        <pc:sldLayoutChg chg="add del">
          <pc:chgData name="Cuvelier Guy" userId="S::guy.cuvelier@brucity.education::ea7939fe-d640-40b1-b088-8cee7c3abed6" providerId="AD" clId="Web-{A170DFBE-7977-4906-9828-ED5657B07A13}" dt="2021-02-18T11:40:25.297" v="99"/>
          <pc:sldLayoutMkLst>
            <pc:docMk/>
            <pc:sldMasterMk cId="357202431" sldId="2147483796"/>
            <pc:sldLayoutMk cId="1001604206" sldId="2147483787"/>
          </pc:sldLayoutMkLst>
        </pc:sldLayoutChg>
        <pc:sldLayoutChg chg="add del">
          <pc:chgData name="Cuvelier Guy" userId="S::guy.cuvelier@brucity.education::ea7939fe-d640-40b1-b088-8cee7c3abed6" providerId="AD" clId="Web-{A170DFBE-7977-4906-9828-ED5657B07A13}" dt="2021-02-18T11:40:25.297" v="99"/>
          <pc:sldLayoutMkLst>
            <pc:docMk/>
            <pc:sldMasterMk cId="357202431" sldId="2147483796"/>
            <pc:sldLayoutMk cId="1107669961" sldId="2147483788"/>
          </pc:sldLayoutMkLst>
        </pc:sldLayoutChg>
        <pc:sldLayoutChg chg="add del">
          <pc:chgData name="Cuvelier Guy" userId="S::guy.cuvelier@brucity.education::ea7939fe-d640-40b1-b088-8cee7c3abed6" providerId="AD" clId="Web-{A170DFBE-7977-4906-9828-ED5657B07A13}" dt="2021-02-18T11:40:25.297" v="99"/>
          <pc:sldLayoutMkLst>
            <pc:docMk/>
            <pc:sldMasterMk cId="357202431" sldId="2147483796"/>
            <pc:sldLayoutMk cId="4186413659" sldId="2147483789"/>
          </pc:sldLayoutMkLst>
        </pc:sldLayoutChg>
        <pc:sldLayoutChg chg="add del">
          <pc:chgData name="Cuvelier Guy" userId="S::guy.cuvelier@brucity.education::ea7939fe-d640-40b1-b088-8cee7c3abed6" providerId="AD" clId="Web-{A170DFBE-7977-4906-9828-ED5657B07A13}" dt="2021-02-18T11:40:25.297" v="99"/>
          <pc:sldLayoutMkLst>
            <pc:docMk/>
            <pc:sldMasterMk cId="357202431" sldId="2147483796"/>
            <pc:sldLayoutMk cId="2521277969" sldId="2147483790"/>
          </pc:sldLayoutMkLst>
        </pc:sldLayoutChg>
        <pc:sldLayoutChg chg="add del">
          <pc:chgData name="Cuvelier Guy" userId="S::guy.cuvelier@brucity.education::ea7939fe-d640-40b1-b088-8cee7c3abed6" providerId="AD" clId="Web-{A170DFBE-7977-4906-9828-ED5657B07A13}" dt="2021-02-18T11:40:25.297" v="99"/>
          <pc:sldLayoutMkLst>
            <pc:docMk/>
            <pc:sldMasterMk cId="357202431" sldId="2147483796"/>
            <pc:sldLayoutMk cId="2365167313" sldId="2147483791"/>
          </pc:sldLayoutMkLst>
        </pc:sldLayoutChg>
        <pc:sldLayoutChg chg="add del">
          <pc:chgData name="Cuvelier Guy" userId="S::guy.cuvelier@brucity.education::ea7939fe-d640-40b1-b088-8cee7c3abed6" providerId="AD" clId="Web-{A170DFBE-7977-4906-9828-ED5657B07A13}" dt="2021-02-18T11:40:25.297" v="99"/>
          <pc:sldLayoutMkLst>
            <pc:docMk/>
            <pc:sldMasterMk cId="357202431" sldId="2147483796"/>
            <pc:sldLayoutMk cId="925051447" sldId="2147483792"/>
          </pc:sldLayoutMkLst>
        </pc:sldLayoutChg>
        <pc:sldLayoutChg chg="add del">
          <pc:chgData name="Cuvelier Guy" userId="S::guy.cuvelier@brucity.education::ea7939fe-d640-40b1-b088-8cee7c3abed6" providerId="AD" clId="Web-{A170DFBE-7977-4906-9828-ED5657B07A13}" dt="2021-02-18T11:40:25.297" v="99"/>
          <pc:sldLayoutMkLst>
            <pc:docMk/>
            <pc:sldMasterMk cId="357202431" sldId="2147483796"/>
            <pc:sldLayoutMk cId="2844413332" sldId="2147483793"/>
          </pc:sldLayoutMkLst>
        </pc:sldLayoutChg>
        <pc:sldLayoutChg chg="add del">
          <pc:chgData name="Cuvelier Guy" userId="S::guy.cuvelier@brucity.education::ea7939fe-d640-40b1-b088-8cee7c3abed6" providerId="AD" clId="Web-{A170DFBE-7977-4906-9828-ED5657B07A13}" dt="2021-02-18T11:40:25.297" v="99"/>
          <pc:sldLayoutMkLst>
            <pc:docMk/>
            <pc:sldMasterMk cId="357202431" sldId="2147483796"/>
            <pc:sldLayoutMk cId="1552185899" sldId="2147483794"/>
          </pc:sldLayoutMkLst>
        </pc:sldLayoutChg>
        <pc:sldLayoutChg chg="add del">
          <pc:chgData name="Cuvelier Guy" userId="S::guy.cuvelier@brucity.education::ea7939fe-d640-40b1-b088-8cee7c3abed6" providerId="AD" clId="Web-{A170DFBE-7977-4906-9828-ED5657B07A13}" dt="2021-02-18T11:40:25.297" v="99"/>
          <pc:sldLayoutMkLst>
            <pc:docMk/>
            <pc:sldMasterMk cId="357202431" sldId="2147483796"/>
            <pc:sldLayoutMk cId="3963075280" sldId="2147483795"/>
          </pc:sldLayoutMkLst>
        </pc:sldLayoutChg>
      </pc:sldMasterChg>
      <pc:sldMasterChg chg="add del addSldLayout delSldLayout">
        <pc:chgData name="Cuvelier Guy" userId="S::guy.cuvelier@brucity.education::ea7939fe-d640-40b1-b088-8cee7c3abed6" providerId="AD" clId="Web-{A170DFBE-7977-4906-9828-ED5657B07A13}" dt="2021-02-18T11:40:55.876" v="101"/>
        <pc:sldMasterMkLst>
          <pc:docMk/>
          <pc:sldMasterMk cId="1545885986" sldId="2147483809"/>
        </pc:sldMasterMkLst>
        <pc:sldLayoutChg chg="add del">
          <pc:chgData name="Cuvelier Guy" userId="S::guy.cuvelier@brucity.education::ea7939fe-d640-40b1-b088-8cee7c3abed6" providerId="AD" clId="Web-{A170DFBE-7977-4906-9828-ED5657B07A13}" dt="2021-02-18T11:40:55.876" v="101"/>
          <pc:sldLayoutMkLst>
            <pc:docMk/>
            <pc:sldMasterMk cId="1545885986" sldId="2147483809"/>
            <pc:sldLayoutMk cId="495578778" sldId="2147483798"/>
          </pc:sldLayoutMkLst>
        </pc:sldLayoutChg>
        <pc:sldLayoutChg chg="add del">
          <pc:chgData name="Cuvelier Guy" userId="S::guy.cuvelier@brucity.education::ea7939fe-d640-40b1-b088-8cee7c3abed6" providerId="AD" clId="Web-{A170DFBE-7977-4906-9828-ED5657B07A13}" dt="2021-02-18T11:40:55.876" v="101"/>
          <pc:sldLayoutMkLst>
            <pc:docMk/>
            <pc:sldMasterMk cId="1545885986" sldId="2147483809"/>
            <pc:sldLayoutMk cId="1560343401" sldId="2147483799"/>
          </pc:sldLayoutMkLst>
        </pc:sldLayoutChg>
        <pc:sldLayoutChg chg="add del">
          <pc:chgData name="Cuvelier Guy" userId="S::guy.cuvelier@brucity.education::ea7939fe-d640-40b1-b088-8cee7c3abed6" providerId="AD" clId="Web-{A170DFBE-7977-4906-9828-ED5657B07A13}" dt="2021-02-18T11:40:55.876" v="101"/>
          <pc:sldLayoutMkLst>
            <pc:docMk/>
            <pc:sldMasterMk cId="1545885986" sldId="2147483809"/>
            <pc:sldLayoutMk cId="3325985403" sldId="2147483800"/>
          </pc:sldLayoutMkLst>
        </pc:sldLayoutChg>
        <pc:sldLayoutChg chg="add del">
          <pc:chgData name="Cuvelier Guy" userId="S::guy.cuvelier@brucity.education::ea7939fe-d640-40b1-b088-8cee7c3abed6" providerId="AD" clId="Web-{A170DFBE-7977-4906-9828-ED5657B07A13}" dt="2021-02-18T11:40:55.876" v="101"/>
          <pc:sldLayoutMkLst>
            <pc:docMk/>
            <pc:sldMasterMk cId="1545885986" sldId="2147483809"/>
            <pc:sldLayoutMk cId="3702546829" sldId="2147483801"/>
          </pc:sldLayoutMkLst>
        </pc:sldLayoutChg>
        <pc:sldLayoutChg chg="add del">
          <pc:chgData name="Cuvelier Guy" userId="S::guy.cuvelier@brucity.education::ea7939fe-d640-40b1-b088-8cee7c3abed6" providerId="AD" clId="Web-{A170DFBE-7977-4906-9828-ED5657B07A13}" dt="2021-02-18T11:40:55.876" v="101"/>
          <pc:sldLayoutMkLst>
            <pc:docMk/>
            <pc:sldMasterMk cId="1545885986" sldId="2147483809"/>
            <pc:sldLayoutMk cId="2563012132" sldId="2147483802"/>
          </pc:sldLayoutMkLst>
        </pc:sldLayoutChg>
        <pc:sldLayoutChg chg="add del">
          <pc:chgData name="Cuvelier Guy" userId="S::guy.cuvelier@brucity.education::ea7939fe-d640-40b1-b088-8cee7c3abed6" providerId="AD" clId="Web-{A170DFBE-7977-4906-9828-ED5657B07A13}" dt="2021-02-18T11:40:55.876" v="101"/>
          <pc:sldLayoutMkLst>
            <pc:docMk/>
            <pc:sldMasterMk cId="1545885986" sldId="2147483809"/>
            <pc:sldLayoutMk cId="4043134004" sldId="2147483803"/>
          </pc:sldLayoutMkLst>
        </pc:sldLayoutChg>
        <pc:sldLayoutChg chg="add del">
          <pc:chgData name="Cuvelier Guy" userId="S::guy.cuvelier@brucity.education::ea7939fe-d640-40b1-b088-8cee7c3abed6" providerId="AD" clId="Web-{A170DFBE-7977-4906-9828-ED5657B07A13}" dt="2021-02-18T11:40:55.876" v="101"/>
          <pc:sldLayoutMkLst>
            <pc:docMk/>
            <pc:sldMasterMk cId="1545885986" sldId="2147483809"/>
            <pc:sldLayoutMk cId="3146365244" sldId="2147483804"/>
          </pc:sldLayoutMkLst>
        </pc:sldLayoutChg>
        <pc:sldLayoutChg chg="add del">
          <pc:chgData name="Cuvelier Guy" userId="S::guy.cuvelier@brucity.education::ea7939fe-d640-40b1-b088-8cee7c3abed6" providerId="AD" clId="Web-{A170DFBE-7977-4906-9828-ED5657B07A13}" dt="2021-02-18T11:40:55.876" v="101"/>
          <pc:sldLayoutMkLst>
            <pc:docMk/>
            <pc:sldMasterMk cId="1545885986" sldId="2147483809"/>
            <pc:sldLayoutMk cId="3925115712" sldId="2147483805"/>
          </pc:sldLayoutMkLst>
        </pc:sldLayoutChg>
        <pc:sldLayoutChg chg="add del">
          <pc:chgData name="Cuvelier Guy" userId="S::guy.cuvelier@brucity.education::ea7939fe-d640-40b1-b088-8cee7c3abed6" providerId="AD" clId="Web-{A170DFBE-7977-4906-9828-ED5657B07A13}" dt="2021-02-18T11:40:55.876" v="101"/>
          <pc:sldLayoutMkLst>
            <pc:docMk/>
            <pc:sldMasterMk cId="1545885986" sldId="2147483809"/>
            <pc:sldLayoutMk cId="2257458666" sldId="2147483806"/>
          </pc:sldLayoutMkLst>
        </pc:sldLayoutChg>
        <pc:sldLayoutChg chg="add del">
          <pc:chgData name="Cuvelier Guy" userId="S::guy.cuvelier@brucity.education::ea7939fe-d640-40b1-b088-8cee7c3abed6" providerId="AD" clId="Web-{A170DFBE-7977-4906-9828-ED5657B07A13}" dt="2021-02-18T11:40:55.876" v="101"/>
          <pc:sldLayoutMkLst>
            <pc:docMk/>
            <pc:sldMasterMk cId="1545885986" sldId="2147483809"/>
            <pc:sldLayoutMk cId="794387367" sldId="2147483807"/>
          </pc:sldLayoutMkLst>
        </pc:sldLayoutChg>
        <pc:sldLayoutChg chg="add del">
          <pc:chgData name="Cuvelier Guy" userId="S::guy.cuvelier@brucity.education::ea7939fe-d640-40b1-b088-8cee7c3abed6" providerId="AD" clId="Web-{A170DFBE-7977-4906-9828-ED5657B07A13}" dt="2021-02-18T11:40:55.876" v="101"/>
          <pc:sldLayoutMkLst>
            <pc:docMk/>
            <pc:sldMasterMk cId="1545885986" sldId="2147483809"/>
            <pc:sldLayoutMk cId="2057761893" sldId="2147483808"/>
          </pc:sldLayoutMkLst>
        </pc:sldLayoutChg>
      </pc:sldMasterChg>
      <pc:sldMasterChg chg="add del addSldLayout delSldLayout">
        <pc:chgData name="Cuvelier Guy" userId="S::guy.cuvelier@brucity.education::ea7939fe-d640-40b1-b088-8cee7c3abed6" providerId="AD" clId="Web-{A170DFBE-7977-4906-9828-ED5657B07A13}" dt="2021-02-18T11:39:13.685" v="87"/>
        <pc:sldMasterMkLst>
          <pc:docMk/>
          <pc:sldMasterMk cId="1982629294" sldId="2147483810"/>
        </pc:sldMasterMkLst>
        <pc:sldLayoutChg chg="add del">
          <pc:chgData name="Cuvelier Guy" userId="S::guy.cuvelier@brucity.education::ea7939fe-d640-40b1-b088-8cee7c3abed6" providerId="AD" clId="Web-{A170DFBE-7977-4906-9828-ED5657B07A13}" dt="2021-02-18T11:39:13.685" v="87"/>
          <pc:sldLayoutMkLst>
            <pc:docMk/>
            <pc:sldMasterMk cId="1982629294" sldId="2147483810"/>
            <pc:sldLayoutMk cId="1824599276" sldId="2147483799"/>
          </pc:sldLayoutMkLst>
        </pc:sldLayoutChg>
        <pc:sldLayoutChg chg="add del">
          <pc:chgData name="Cuvelier Guy" userId="S::guy.cuvelier@brucity.education::ea7939fe-d640-40b1-b088-8cee7c3abed6" providerId="AD" clId="Web-{A170DFBE-7977-4906-9828-ED5657B07A13}" dt="2021-02-18T11:39:13.685" v="87"/>
          <pc:sldLayoutMkLst>
            <pc:docMk/>
            <pc:sldMasterMk cId="1982629294" sldId="2147483810"/>
            <pc:sldLayoutMk cId="2627763542" sldId="2147483800"/>
          </pc:sldLayoutMkLst>
        </pc:sldLayoutChg>
        <pc:sldLayoutChg chg="add del">
          <pc:chgData name="Cuvelier Guy" userId="S::guy.cuvelier@brucity.education::ea7939fe-d640-40b1-b088-8cee7c3abed6" providerId="AD" clId="Web-{A170DFBE-7977-4906-9828-ED5657B07A13}" dt="2021-02-18T11:39:13.685" v="87"/>
          <pc:sldLayoutMkLst>
            <pc:docMk/>
            <pc:sldMasterMk cId="1982629294" sldId="2147483810"/>
            <pc:sldLayoutMk cId="4236067383" sldId="2147483801"/>
          </pc:sldLayoutMkLst>
        </pc:sldLayoutChg>
        <pc:sldLayoutChg chg="add del">
          <pc:chgData name="Cuvelier Guy" userId="S::guy.cuvelier@brucity.education::ea7939fe-d640-40b1-b088-8cee7c3abed6" providerId="AD" clId="Web-{A170DFBE-7977-4906-9828-ED5657B07A13}" dt="2021-02-18T11:39:13.685" v="87"/>
          <pc:sldLayoutMkLst>
            <pc:docMk/>
            <pc:sldMasterMk cId="1982629294" sldId="2147483810"/>
            <pc:sldLayoutMk cId="2918077243" sldId="2147483802"/>
          </pc:sldLayoutMkLst>
        </pc:sldLayoutChg>
        <pc:sldLayoutChg chg="add del">
          <pc:chgData name="Cuvelier Guy" userId="S::guy.cuvelier@brucity.education::ea7939fe-d640-40b1-b088-8cee7c3abed6" providerId="AD" clId="Web-{A170DFBE-7977-4906-9828-ED5657B07A13}" dt="2021-02-18T11:39:13.685" v="87"/>
          <pc:sldLayoutMkLst>
            <pc:docMk/>
            <pc:sldMasterMk cId="1982629294" sldId="2147483810"/>
            <pc:sldLayoutMk cId="259035840" sldId="2147483803"/>
          </pc:sldLayoutMkLst>
        </pc:sldLayoutChg>
        <pc:sldLayoutChg chg="add del">
          <pc:chgData name="Cuvelier Guy" userId="S::guy.cuvelier@brucity.education::ea7939fe-d640-40b1-b088-8cee7c3abed6" providerId="AD" clId="Web-{A170DFBE-7977-4906-9828-ED5657B07A13}" dt="2021-02-18T11:39:13.685" v="87"/>
          <pc:sldLayoutMkLst>
            <pc:docMk/>
            <pc:sldMasterMk cId="1982629294" sldId="2147483810"/>
            <pc:sldLayoutMk cId="3233035663" sldId="2147483804"/>
          </pc:sldLayoutMkLst>
        </pc:sldLayoutChg>
        <pc:sldLayoutChg chg="add del">
          <pc:chgData name="Cuvelier Guy" userId="S::guy.cuvelier@brucity.education::ea7939fe-d640-40b1-b088-8cee7c3abed6" providerId="AD" clId="Web-{A170DFBE-7977-4906-9828-ED5657B07A13}" dt="2021-02-18T11:39:13.685" v="87"/>
          <pc:sldLayoutMkLst>
            <pc:docMk/>
            <pc:sldMasterMk cId="1982629294" sldId="2147483810"/>
            <pc:sldLayoutMk cId="2349171025" sldId="2147483805"/>
          </pc:sldLayoutMkLst>
        </pc:sldLayoutChg>
        <pc:sldLayoutChg chg="add del">
          <pc:chgData name="Cuvelier Guy" userId="S::guy.cuvelier@brucity.education::ea7939fe-d640-40b1-b088-8cee7c3abed6" providerId="AD" clId="Web-{A170DFBE-7977-4906-9828-ED5657B07A13}" dt="2021-02-18T11:39:13.685" v="87"/>
          <pc:sldLayoutMkLst>
            <pc:docMk/>
            <pc:sldMasterMk cId="1982629294" sldId="2147483810"/>
            <pc:sldLayoutMk cId="4070643879" sldId="2147483806"/>
          </pc:sldLayoutMkLst>
        </pc:sldLayoutChg>
        <pc:sldLayoutChg chg="add del">
          <pc:chgData name="Cuvelier Guy" userId="S::guy.cuvelier@brucity.education::ea7939fe-d640-40b1-b088-8cee7c3abed6" providerId="AD" clId="Web-{A170DFBE-7977-4906-9828-ED5657B07A13}" dt="2021-02-18T11:39:13.685" v="87"/>
          <pc:sldLayoutMkLst>
            <pc:docMk/>
            <pc:sldMasterMk cId="1982629294" sldId="2147483810"/>
            <pc:sldLayoutMk cId="2978974005" sldId="2147483807"/>
          </pc:sldLayoutMkLst>
        </pc:sldLayoutChg>
        <pc:sldLayoutChg chg="add del">
          <pc:chgData name="Cuvelier Guy" userId="S::guy.cuvelier@brucity.education::ea7939fe-d640-40b1-b088-8cee7c3abed6" providerId="AD" clId="Web-{A170DFBE-7977-4906-9828-ED5657B07A13}" dt="2021-02-18T11:39:13.685" v="87"/>
          <pc:sldLayoutMkLst>
            <pc:docMk/>
            <pc:sldMasterMk cId="1982629294" sldId="2147483810"/>
            <pc:sldLayoutMk cId="1271713560" sldId="2147483808"/>
          </pc:sldLayoutMkLst>
        </pc:sldLayoutChg>
        <pc:sldLayoutChg chg="add del">
          <pc:chgData name="Cuvelier Guy" userId="S::guy.cuvelier@brucity.education::ea7939fe-d640-40b1-b088-8cee7c3abed6" providerId="AD" clId="Web-{A170DFBE-7977-4906-9828-ED5657B07A13}" dt="2021-02-18T11:39:13.685" v="87"/>
          <pc:sldLayoutMkLst>
            <pc:docMk/>
            <pc:sldMasterMk cId="1982629294" sldId="2147483810"/>
            <pc:sldLayoutMk cId="3420146021" sldId="2147483809"/>
          </pc:sldLayoutMkLst>
        </pc:sldLayoutChg>
      </pc:sldMasterChg>
    </pc:docChg>
  </pc:docChgLst>
  <pc:docChgLst>
    <pc:chgData clId="Web-{A170DFBE-7977-4906-9828-ED5657B07A13}"/>
    <pc:docChg chg="modSld">
      <pc:chgData name="" userId="" providerId="" clId="Web-{A170DFBE-7977-4906-9828-ED5657B07A13}" dt="2021-02-18T11:26:49.273" v="11" actId="20577"/>
      <pc:docMkLst>
        <pc:docMk/>
      </pc:docMkLst>
      <pc:sldChg chg="modSp">
        <pc:chgData name="" userId="" providerId="" clId="Web-{A170DFBE-7977-4906-9828-ED5657B07A13}" dt="2021-02-18T11:26:49.273" v="11" actId="20577"/>
        <pc:sldMkLst>
          <pc:docMk/>
          <pc:sldMk cId="3784089036" sldId="256"/>
        </pc:sldMkLst>
        <pc:spChg chg="mod">
          <ac:chgData name="" userId="" providerId="" clId="Web-{A170DFBE-7977-4906-9828-ED5657B07A13}" dt="2021-02-18T11:26:49.273" v="11" actId="20577"/>
          <ac:spMkLst>
            <pc:docMk/>
            <pc:sldMk cId="3784089036" sldId="256"/>
            <ac:spMk id="2"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2/19/2021</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‹N°›</a:t>
            </a:fld>
            <a:endParaRPr lang="en-US" dirty="0"/>
          </a:p>
        </p:txBody>
      </p:sp>
    </p:spTree>
    <p:extLst>
      <p:ext uri="{BB962C8B-B14F-4D97-AF65-F5344CB8AC3E}">
        <p14:creationId xmlns:p14="http://schemas.microsoft.com/office/powerpoint/2010/main" val="2470800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‹N°›</a:t>
            </a:fld>
            <a:endParaRPr lang="en-US"/>
          </a:p>
        </p:txBody>
      </p:sp>
    </p:spTree>
    <p:extLst>
      <p:ext uri="{BB962C8B-B14F-4D97-AF65-F5344CB8AC3E}">
        <p14:creationId xmlns:p14="http://schemas.microsoft.com/office/powerpoint/2010/main" val="3204156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‹N°›</a:t>
            </a:fld>
            <a:endParaRPr lang="en-US"/>
          </a:p>
        </p:txBody>
      </p:sp>
    </p:spTree>
    <p:extLst>
      <p:ext uri="{BB962C8B-B14F-4D97-AF65-F5344CB8AC3E}">
        <p14:creationId xmlns:p14="http://schemas.microsoft.com/office/powerpoint/2010/main" val="1441296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‹N°›</a:t>
            </a:fld>
            <a:endParaRPr lang="en-US"/>
          </a:p>
        </p:txBody>
      </p:sp>
    </p:spTree>
    <p:extLst>
      <p:ext uri="{BB962C8B-B14F-4D97-AF65-F5344CB8AC3E}">
        <p14:creationId xmlns:p14="http://schemas.microsoft.com/office/powerpoint/2010/main" val="3756138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2/19/2021</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‹N°›</a:t>
            </a:fld>
            <a:endParaRPr lang="en-US" dirty="0"/>
          </a:p>
        </p:txBody>
      </p:sp>
    </p:spTree>
    <p:extLst>
      <p:ext uri="{BB962C8B-B14F-4D97-AF65-F5344CB8AC3E}">
        <p14:creationId xmlns:p14="http://schemas.microsoft.com/office/powerpoint/2010/main" val="3730562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2/19/2021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‹N°›</a:t>
            </a:fld>
            <a:endParaRPr lang="en-US"/>
          </a:p>
        </p:txBody>
      </p:sp>
    </p:spTree>
    <p:extLst>
      <p:ext uri="{BB962C8B-B14F-4D97-AF65-F5344CB8AC3E}">
        <p14:creationId xmlns:p14="http://schemas.microsoft.com/office/powerpoint/2010/main" val="1102044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2/19/2021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‹N°›</a:t>
            </a:fld>
            <a:endParaRPr lang="en-US"/>
          </a:p>
        </p:txBody>
      </p:sp>
    </p:spTree>
    <p:extLst>
      <p:ext uri="{BB962C8B-B14F-4D97-AF65-F5344CB8AC3E}">
        <p14:creationId xmlns:p14="http://schemas.microsoft.com/office/powerpoint/2010/main" val="2688848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2/19/2021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‹N°›</a:t>
            </a:fld>
            <a:endParaRPr lang="en-US"/>
          </a:p>
        </p:txBody>
      </p:sp>
    </p:spTree>
    <p:extLst>
      <p:ext uri="{BB962C8B-B14F-4D97-AF65-F5344CB8AC3E}">
        <p14:creationId xmlns:p14="http://schemas.microsoft.com/office/powerpoint/2010/main" val="3367522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2/19/2021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‹N°›</a:t>
            </a:fld>
            <a:endParaRPr lang="en-US"/>
          </a:p>
        </p:txBody>
      </p:sp>
    </p:spTree>
    <p:extLst>
      <p:ext uri="{BB962C8B-B14F-4D97-AF65-F5344CB8AC3E}">
        <p14:creationId xmlns:p14="http://schemas.microsoft.com/office/powerpoint/2010/main" val="1561196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2/19/2021</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‹N°›</a:t>
            </a:fld>
            <a:endParaRPr lang="en-US"/>
          </a:p>
        </p:txBody>
      </p:sp>
    </p:spTree>
    <p:extLst>
      <p:ext uri="{BB962C8B-B14F-4D97-AF65-F5344CB8AC3E}">
        <p14:creationId xmlns:p14="http://schemas.microsoft.com/office/powerpoint/2010/main" val="827738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2/19/2021</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‹N°›</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03054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t>2/19/2021</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‹N°›</a:t>
            </a:fld>
            <a:endParaRPr lang="en-US"/>
          </a:p>
        </p:txBody>
      </p:sp>
    </p:spTree>
    <p:extLst>
      <p:ext uri="{BB962C8B-B14F-4D97-AF65-F5344CB8AC3E}">
        <p14:creationId xmlns:p14="http://schemas.microsoft.com/office/powerpoint/2010/main" val="1448113757"/>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72" r:id="rId5"/>
    <p:sldLayoutId id="2147483778" r:id="rId6"/>
    <p:sldLayoutId id="2147483773" r:id="rId7"/>
    <p:sldLayoutId id="2147483774" r:id="rId8"/>
    <p:sldLayoutId id="2147483775" r:id="rId9"/>
    <p:sldLayoutId id="2147483776" r:id="rId10"/>
    <p:sldLayoutId id="2147483777" r:id="rId11"/>
  </p:sldLayoutIdLst>
  <p:hf sldNum="0" hdr="0" ftr="0" dt="0"/>
  <p:txStyles>
    <p:titleStyle>
      <a:lvl1pPr algn="l" defTabSz="914400" rtl="0" eaLnBrk="1" latinLnBrk="0" hangingPunct="1">
        <a:lnSpc>
          <a:spcPct val="90000"/>
        </a:lnSpc>
        <a:spcBef>
          <a:spcPct val="0"/>
        </a:spcBef>
        <a:buNone/>
        <a:defRPr lang="en-US" sz="48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https://www.youtube.com/embed/xOXV2iWBms4" TargetMode="External"/><Relationship Id="rId1" Type="http://schemas.openxmlformats.org/officeDocument/2006/relationships/video" Target="https://www.youtube.com/embed/aLrQDaeAWJ4" TargetMode="External"/><Relationship Id="rId5" Type="http://schemas.openxmlformats.org/officeDocument/2006/relationships/image" Target="../media/image35.jpeg"/><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hyperlink" Target="https://fr.wikipedia.org/wiki/Cylindre_de_Cyrus" TargetMode="External"/><Relationship Id="rId5" Type="http://schemas.openxmlformats.org/officeDocument/2006/relationships/hyperlink" Target="https://fr.wikipedia.org/wiki/Nab%C3%BB" TargetMode="External"/><Relationship Id="rId4" Type="http://schemas.openxmlformats.org/officeDocument/2006/relationships/hyperlink" Target="https://fr.wikipedia.org/wiki/Marduk"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https://www.youtube.com/embed/WvjOYuUZOLY" TargetMode="External"/><Relationship Id="rId1" Type="http://schemas.openxmlformats.org/officeDocument/2006/relationships/video" Target="https://www.youtube.com/embed/jsArfeA98Os" TargetMode="Externa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9">
            <a:extLst>
              <a:ext uri="{FF2B5EF4-FFF2-40B4-BE49-F238E27FC236}">
                <a16:creationId xmlns:a16="http://schemas.microsoft.com/office/drawing/2014/main" id="{84A3A5EB-931E-46DE-A692-6731DB9885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21">
            <a:extLst>
              <a:ext uri="{FF2B5EF4-FFF2-40B4-BE49-F238E27FC236}">
                <a16:creationId xmlns:a16="http://schemas.microsoft.com/office/drawing/2014/main" id="{2358634F-705D-44E4-9FBF-A406E2F9A4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3">
            <a:extLst>
              <a:ext uri="{FF2B5EF4-FFF2-40B4-BE49-F238E27FC236}">
                <a16:creationId xmlns:a16="http://schemas.microsoft.com/office/drawing/2014/main" id="{6FCFE1E3-A09C-4196-A99F-B7C3014E96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re 1">
            <a:extLst>
              <a:ext uri="{FF2B5EF4-FFF2-40B4-BE49-F238E27FC236}">
                <a16:creationId xmlns:a16="http://schemas.microsoft.com/office/drawing/2014/main" id="{DE91D428-8BB8-4F9C-9DD7-0902848F538D}"/>
              </a:ext>
            </a:extLst>
          </p:cNvPr>
          <p:cNvSpPr>
            <a:spLocks noGrp="1"/>
          </p:cNvSpPr>
          <p:nvPr>
            <p:ph type="title"/>
          </p:nvPr>
        </p:nvSpPr>
        <p:spPr>
          <a:xfrm>
            <a:off x="2420107" y="1679523"/>
            <a:ext cx="6875363" cy="1371600"/>
          </a:xfrm>
        </p:spPr>
        <p:txBody>
          <a:bodyPr>
            <a:normAutofit/>
          </a:bodyPr>
          <a:lstStyle/>
          <a:p>
            <a:pPr algn="ctr"/>
            <a:r>
              <a:rPr lang="fr-FR" dirty="0"/>
              <a:t>La Démocratie Athénienne</a:t>
            </a:r>
          </a:p>
        </p:txBody>
      </p:sp>
      <p:sp>
        <p:nvSpPr>
          <p:cNvPr id="23" name="Content Placeholder 16">
            <a:extLst>
              <a:ext uri="{FF2B5EF4-FFF2-40B4-BE49-F238E27FC236}">
                <a16:creationId xmlns:a16="http://schemas.microsoft.com/office/drawing/2014/main" id="{A8C0D4B3-73B6-4F7F-BD06-94A69C3AC341}"/>
              </a:ext>
            </a:extLst>
          </p:cNvPr>
          <p:cNvSpPr>
            <a:spLocks noGrp="1"/>
          </p:cNvSpPr>
          <p:nvPr>
            <p:ph idx="1"/>
          </p:nvPr>
        </p:nvSpPr>
        <p:spPr>
          <a:xfrm>
            <a:off x="875607" y="1080513"/>
            <a:ext cx="7647052" cy="3931920"/>
          </a:xfrm>
        </p:spPr>
        <p:txBody>
          <a:bodyPr vert="horz" lIns="91440" tIns="45720" rIns="91440" bIns="45720" rtlCol="0" anchor="t">
            <a:normAutofit/>
          </a:bodyPr>
          <a:lstStyle/>
          <a:p>
            <a:endParaRPr lang="en-US" dirty="0"/>
          </a:p>
          <a:p>
            <a:pPr>
              <a:buClr>
                <a:srgbClr val="262626"/>
              </a:buClr>
            </a:pPr>
            <a:endParaRPr lang="en-US" dirty="0"/>
          </a:p>
        </p:txBody>
      </p:sp>
      <p:pic>
        <p:nvPicPr>
          <p:cNvPr id="4" name="Image 14" descr="Une image contenant texte&#10;&#10;Description générée automatiquement">
            <a:extLst>
              <a:ext uri="{FF2B5EF4-FFF2-40B4-BE49-F238E27FC236}">
                <a16:creationId xmlns:a16="http://schemas.microsoft.com/office/drawing/2014/main" id="{CE543715-CCAE-4AA7-B461-DD6521F49FF3}"/>
              </a:ext>
            </a:extLst>
          </p:cNvPr>
          <p:cNvPicPr>
            <a:picLocks noChangeAspect="1"/>
          </p:cNvPicPr>
          <p:nvPr/>
        </p:nvPicPr>
        <p:blipFill>
          <a:blip r:embed="rId2"/>
          <a:stretch>
            <a:fillRect/>
          </a:stretch>
        </p:blipFill>
        <p:spPr>
          <a:xfrm>
            <a:off x="5091834" y="947846"/>
            <a:ext cx="1549756" cy="959127"/>
          </a:xfrm>
          <a:prstGeom prst="rect">
            <a:avLst/>
          </a:prstGeom>
          <a:ln>
            <a:noFill/>
          </a:ln>
          <a:effectLst>
            <a:softEdge rad="112500"/>
          </a:effectLst>
        </p:spPr>
      </p:pic>
      <p:pic>
        <p:nvPicPr>
          <p:cNvPr id="3" name="Image 4" descr="Une image contenant extérieur, bâtiment, ruine, pierre&#10;&#10;Description générée automatiquement">
            <a:extLst>
              <a:ext uri="{FF2B5EF4-FFF2-40B4-BE49-F238E27FC236}">
                <a16:creationId xmlns:a16="http://schemas.microsoft.com/office/drawing/2014/main" id="{D7FA26D6-9C5E-43EA-AD4B-C78ACD45260A}"/>
              </a:ext>
            </a:extLst>
          </p:cNvPr>
          <p:cNvPicPr>
            <a:picLocks noChangeAspect="1"/>
          </p:cNvPicPr>
          <p:nvPr/>
        </p:nvPicPr>
        <p:blipFill>
          <a:blip r:embed="rId3"/>
          <a:stretch>
            <a:fillRect/>
          </a:stretch>
        </p:blipFill>
        <p:spPr>
          <a:xfrm>
            <a:off x="3743480" y="2849673"/>
            <a:ext cx="4238262" cy="3176285"/>
          </a:xfrm>
          <a:prstGeom prst="rect">
            <a:avLst/>
          </a:prstGeom>
          <a:ln>
            <a:noFill/>
          </a:ln>
          <a:effectLst>
            <a:softEdge rad="112500"/>
          </a:effectLst>
        </p:spPr>
      </p:pic>
      <p:sp>
        <p:nvSpPr>
          <p:cNvPr id="9" name="ZoneTexte 8">
            <a:extLst>
              <a:ext uri="{FF2B5EF4-FFF2-40B4-BE49-F238E27FC236}">
                <a16:creationId xmlns:a16="http://schemas.microsoft.com/office/drawing/2014/main" id="{ED315F6F-61B2-47CC-87C7-91D4436ACDA8}"/>
              </a:ext>
            </a:extLst>
          </p:cNvPr>
          <p:cNvSpPr txBox="1"/>
          <p:nvPr/>
        </p:nvSpPr>
        <p:spPr>
          <a:xfrm>
            <a:off x="234696" y="493854"/>
            <a:ext cx="405468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1600" dirty="0" smtClean="0"/>
              <a:t>Cours de Monsieur Guy Cuvelier</a:t>
            </a:r>
            <a:br>
              <a:rPr lang="fr-FR" sz="1600" dirty="0" smtClean="0"/>
            </a:br>
            <a:r>
              <a:rPr lang="fr-FR" sz="1600" dirty="0" smtClean="0"/>
              <a:t>Professeur d’Histoire à la Ville de Bruxelles</a:t>
            </a:r>
            <a:endParaRPr lang="fr-FR" sz="1600" dirty="0"/>
          </a:p>
        </p:txBody>
      </p:sp>
      <p:pic>
        <p:nvPicPr>
          <p:cNvPr id="5" name="Image 4"/>
          <p:cNvPicPr>
            <a:picLocks noChangeAspect="1"/>
          </p:cNvPicPr>
          <p:nvPr/>
        </p:nvPicPr>
        <p:blipFill>
          <a:blip r:embed="rId4"/>
          <a:stretch>
            <a:fillRect/>
          </a:stretch>
        </p:blipFill>
        <p:spPr>
          <a:xfrm>
            <a:off x="1648418" y="1076745"/>
            <a:ext cx="964676" cy="521028"/>
          </a:xfrm>
          <a:prstGeom prst="rect">
            <a:avLst/>
          </a:prstGeom>
        </p:spPr>
      </p:pic>
    </p:spTree>
    <p:extLst>
      <p:ext uri="{BB962C8B-B14F-4D97-AF65-F5344CB8AC3E}">
        <p14:creationId xmlns:p14="http://schemas.microsoft.com/office/powerpoint/2010/main" val="36385974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42"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1000"/>
                                        <p:tgtEl>
                                          <p:spTgt spid="4"/>
                                        </p:tgtEl>
                                      </p:cBhvr>
                                    </p:animEffect>
                                    <p:anim calcmode="lin" valueType="num">
                                      <p:cBhvr>
                                        <p:cTn id="10" dur="1000" fill="hold"/>
                                        <p:tgtEl>
                                          <p:spTgt spid="4"/>
                                        </p:tgtEl>
                                        <p:attrNameLst>
                                          <p:attrName>ppt_x</p:attrName>
                                        </p:attrNameLst>
                                      </p:cBhvr>
                                      <p:tavLst>
                                        <p:tav tm="0">
                                          <p:val>
                                            <p:strVal val="#ppt_x"/>
                                          </p:val>
                                        </p:tav>
                                        <p:tav tm="100000">
                                          <p:val>
                                            <p:strVal val="#ppt_x"/>
                                          </p:val>
                                        </p:tav>
                                      </p:tavLst>
                                    </p:anim>
                                    <p:anim calcmode="lin" valueType="num">
                                      <p:cBhvr>
                                        <p:cTn id="11" dur="1000" fill="hold"/>
                                        <p:tgtEl>
                                          <p:spTgt spid="4"/>
                                        </p:tgtEl>
                                        <p:attrNameLst>
                                          <p:attrName>ppt_y</p:attrName>
                                        </p:attrNameLst>
                                      </p:cBhvr>
                                      <p:tavLst>
                                        <p:tav tm="0">
                                          <p:val>
                                            <p:strVal val="#ppt_y+.1"/>
                                          </p:val>
                                        </p:tav>
                                        <p:tav tm="100000">
                                          <p:val>
                                            <p:strVal val="#ppt_y"/>
                                          </p:val>
                                        </p:tav>
                                      </p:tavLst>
                                    </p:anim>
                                  </p:childTnLst>
                                </p:cTn>
                              </p:par>
                              <p:par>
                                <p:cTn id="12" presetID="10" presetClass="entr" presetSubtype="0"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par>
                          <p:cTn id="15" fill="hold">
                            <p:stCondLst>
                              <p:cond delay="1000"/>
                            </p:stCondLst>
                            <p:childTnLst>
                              <p:par>
                                <p:cTn id="16" presetID="14" presetClass="exit" presetSubtype="5" fill="hold" grpId="0" nodeType="afterEffect">
                                  <p:stCondLst>
                                    <p:cond delay="4000"/>
                                  </p:stCondLst>
                                  <p:childTnLst>
                                    <p:animEffect transition="out" filter="randombar(vertical)">
                                      <p:cBhvr>
                                        <p:cTn id="17" dur="750"/>
                                        <p:tgtEl>
                                          <p:spTgt spid="9"/>
                                        </p:tgtEl>
                                      </p:cBhvr>
                                    </p:animEffect>
                                    <p:set>
                                      <p:cBhvr>
                                        <p:cTn id="18" dur="1" fill="hold">
                                          <p:stCondLst>
                                            <p:cond delay="749"/>
                                          </p:stCondLst>
                                        </p:cTn>
                                        <p:tgtEl>
                                          <p:spTgt spid="9"/>
                                        </p:tgtEl>
                                        <p:attrNameLst>
                                          <p:attrName>style.visibility</p:attrName>
                                        </p:attrNameLst>
                                      </p:cBhvr>
                                      <p:to>
                                        <p:strVal val="hidden"/>
                                      </p:to>
                                    </p:set>
                                  </p:childTnLst>
                                </p:cTn>
                              </p:par>
                              <p:par>
                                <p:cTn id="19" presetID="14" presetClass="exit" presetSubtype="5" fill="hold" nodeType="withEffect">
                                  <p:stCondLst>
                                    <p:cond delay="4000"/>
                                  </p:stCondLst>
                                  <p:childTnLst>
                                    <p:animEffect transition="out" filter="randombar(vertical)">
                                      <p:cBhvr>
                                        <p:cTn id="20" dur="750"/>
                                        <p:tgtEl>
                                          <p:spTgt spid="5"/>
                                        </p:tgtEl>
                                      </p:cBhvr>
                                    </p:animEffect>
                                    <p:set>
                                      <p:cBhvr>
                                        <p:cTn id="21" dur="1" fill="hold">
                                          <p:stCondLst>
                                            <p:cond delay="74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9">
            <a:extLst>
              <a:ext uri="{FF2B5EF4-FFF2-40B4-BE49-F238E27FC236}">
                <a16:creationId xmlns:a16="http://schemas.microsoft.com/office/drawing/2014/main" id="{84A3A5EB-931E-46DE-A692-6731DB9885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21">
            <a:extLst>
              <a:ext uri="{FF2B5EF4-FFF2-40B4-BE49-F238E27FC236}">
                <a16:creationId xmlns:a16="http://schemas.microsoft.com/office/drawing/2014/main" id="{2358634F-705D-44E4-9FBF-A406E2F9A4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3">
            <a:extLst>
              <a:ext uri="{FF2B5EF4-FFF2-40B4-BE49-F238E27FC236}">
                <a16:creationId xmlns:a16="http://schemas.microsoft.com/office/drawing/2014/main" id="{6FCFE1E3-A09C-4196-A99F-B7C3014E96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re 1">
            <a:extLst>
              <a:ext uri="{FF2B5EF4-FFF2-40B4-BE49-F238E27FC236}">
                <a16:creationId xmlns:a16="http://schemas.microsoft.com/office/drawing/2014/main" id="{DE91D428-8BB8-4F9C-9DD7-0902848F538D}"/>
              </a:ext>
            </a:extLst>
          </p:cNvPr>
          <p:cNvSpPr>
            <a:spLocks noGrp="1"/>
          </p:cNvSpPr>
          <p:nvPr>
            <p:ph type="title"/>
          </p:nvPr>
        </p:nvSpPr>
        <p:spPr>
          <a:xfrm>
            <a:off x="989635" y="371695"/>
            <a:ext cx="10203084" cy="1371600"/>
          </a:xfrm>
        </p:spPr>
        <p:txBody>
          <a:bodyPr>
            <a:normAutofit/>
          </a:bodyPr>
          <a:lstStyle/>
          <a:p>
            <a:r>
              <a:rPr lang="fr-FR"/>
              <a:t>L'Ostracisme, vote secret citoyen</a:t>
            </a:r>
          </a:p>
        </p:txBody>
      </p:sp>
      <p:sp>
        <p:nvSpPr>
          <p:cNvPr id="16" name="ZoneTexte 15">
            <a:extLst>
              <a:ext uri="{FF2B5EF4-FFF2-40B4-BE49-F238E27FC236}">
                <a16:creationId xmlns:a16="http://schemas.microsoft.com/office/drawing/2014/main" id="{A6712E7A-0B1B-4C44-91DB-CFD96A308E67}"/>
              </a:ext>
            </a:extLst>
          </p:cNvPr>
          <p:cNvSpPr txBox="1"/>
          <p:nvPr/>
        </p:nvSpPr>
        <p:spPr>
          <a:xfrm>
            <a:off x="960819" y="1539554"/>
            <a:ext cx="104693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b="1" dirty="0">
                <a:ea typeface="+mn-lt"/>
                <a:cs typeface="+mn-lt"/>
              </a:rPr>
              <a:t>L’Ecclésia </a:t>
            </a:r>
            <a:r>
              <a:rPr lang="fr-FR" dirty="0">
                <a:ea typeface="+mn-lt"/>
                <a:cs typeface="+mn-lt"/>
              </a:rPr>
              <a:t>peut prendre tous les ans une mesure d’</a:t>
            </a:r>
            <a:r>
              <a:rPr lang="fr-FR" b="1" dirty="0">
                <a:ea typeface="+mn-lt"/>
                <a:cs typeface="+mn-lt"/>
              </a:rPr>
              <a:t>ostracisme</a:t>
            </a:r>
            <a:r>
              <a:rPr lang="fr-FR" dirty="0">
                <a:ea typeface="+mn-lt"/>
                <a:cs typeface="+mn-lt"/>
              </a:rPr>
              <a:t> contre un citoyen qui, selon elle, mettrait la </a:t>
            </a:r>
            <a:r>
              <a:rPr lang="fr-FR" b="1" dirty="0">
                <a:ea typeface="+mn-lt"/>
                <a:cs typeface="+mn-lt"/>
              </a:rPr>
              <a:t>démocratie</a:t>
            </a:r>
            <a:r>
              <a:rPr lang="fr-FR" dirty="0">
                <a:ea typeface="+mn-lt"/>
                <a:cs typeface="+mn-lt"/>
              </a:rPr>
              <a:t> en danger.  Le vote est secret : le nom des exilés s’écrit sur des tessons de céramique, les « </a:t>
            </a:r>
            <a:r>
              <a:rPr lang="fr-FR" b="1" dirty="0" err="1">
                <a:ea typeface="+mn-lt"/>
                <a:cs typeface="+mn-lt"/>
              </a:rPr>
              <a:t>ostraka</a:t>
            </a:r>
            <a:r>
              <a:rPr lang="fr-FR" dirty="0">
                <a:ea typeface="+mn-lt"/>
                <a:cs typeface="+mn-lt"/>
              </a:rPr>
              <a:t> ». Les exilés doivent quitter l’Attique pour 10 ans…</a:t>
            </a:r>
            <a:endParaRPr lang="fr-FR" dirty="0"/>
          </a:p>
        </p:txBody>
      </p:sp>
      <p:sp>
        <p:nvSpPr>
          <p:cNvPr id="25" name="ZoneTexte 24">
            <a:extLst>
              <a:ext uri="{FF2B5EF4-FFF2-40B4-BE49-F238E27FC236}">
                <a16:creationId xmlns:a16="http://schemas.microsoft.com/office/drawing/2014/main" id="{E0532F28-A5BF-427B-A775-3FAD91F4A952}"/>
              </a:ext>
            </a:extLst>
          </p:cNvPr>
          <p:cNvSpPr txBox="1"/>
          <p:nvPr/>
        </p:nvSpPr>
        <p:spPr>
          <a:xfrm>
            <a:off x="962627" y="2660246"/>
            <a:ext cx="526069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b="1" dirty="0"/>
              <a:t>"</a:t>
            </a:r>
            <a:r>
              <a:rPr lang="fr-FR" b="1" dirty="0" err="1"/>
              <a:t>Ostraka</a:t>
            </a:r>
            <a:r>
              <a:rPr lang="fr-FR" b="1" dirty="0"/>
              <a:t>"</a:t>
            </a:r>
            <a:r>
              <a:rPr lang="fr-FR" dirty="0"/>
              <a:t> Ancien Agora Museum (Athènes)</a:t>
            </a:r>
          </a:p>
        </p:txBody>
      </p:sp>
      <p:pic>
        <p:nvPicPr>
          <p:cNvPr id="8" name="Image 8" descr="Une image contenant texte, personne, extérieur, groupe&#10;&#10;Description générée automatiquement">
            <a:extLst>
              <a:ext uri="{FF2B5EF4-FFF2-40B4-BE49-F238E27FC236}">
                <a16:creationId xmlns:a16="http://schemas.microsoft.com/office/drawing/2014/main" id="{4FA79172-FF52-4C31-8540-FED715BB052B}"/>
              </a:ext>
            </a:extLst>
          </p:cNvPr>
          <p:cNvPicPr>
            <a:picLocks noChangeAspect="1"/>
          </p:cNvPicPr>
          <p:nvPr/>
        </p:nvPicPr>
        <p:blipFill>
          <a:blip r:embed="rId2"/>
          <a:stretch>
            <a:fillRect/>
          </a:stretch>
        </p:blipFill>
        <p:spPr>
          <a:xfrm>
            <a:off x="6605288" y="2338948"/>
            <a:ext cx="4604795" cy="2382663"/>
          </a:xfrm>
          <a:prstGeom prst="rect">
            <a:avLst/>
          </a:prstGeom>
          <a:ln>
            <a:noFill/>
          </a:ln>
          <a:effectLst>
            <a:softEdge rad="112500"/>
          </a:effectLst>
        </p:spPr>
      </p:pic>
      <p:pic>
        <p:nvPicPr>
          <p:cNvPr id="4" name="Image 4" descr="Une image contenant texte, intérieur, chocolat, arrangé&#10;&#10;Description générée automatiquement">
            <a:extLst>
              <a:ext uri="{FF2B5EF4-FFF2-40B4-BE49-F238E27FC236}">
                <a16:creationId xmlns:a16="http://schemas.microsoft.com/office/drawing/2014/main" id="{235A0CF5-25D1-4922-95A1-734FB47D3CAD}"/>
              </a:ext>
            </a:extLst>
          </p:cNvPr>
          <p:cNvPicPr>
            <a:picLocks noChangeAspect="1"/>
          </p:cNvPicPr>
          <p:nvPr/>
        </p:nvPicPr>
        <p:blipFill>
          <a:blip r:embed="rId3"/>
          <a:stretch>
            <a:fillRect/>
          </a:stretch>
        </p:blipFill>
        <p:spPr>
          <a:xfrm>
            <a:off x="1039793" y="3027262"/>
            <a:ext cx="4267200" cy="3205223"/>
          </a:xfrm>
          <a:prstGeom prst="rect">
            <a:avLst/>
          </a:prstGeom>
          <a:ln>
            <a:noFill/>
          </a:ln>
          <a:effectLst>
            <a:softEdge rad="112500"/>
          </a:effectLst>
        </p:spPr>
      </p:pic>
      <p:pic>
        <p:nvPicPr>
          <p:cNvPr id="5" name="Image 5" descr="Une image contenant texte&#10;&#10;Description générée automatiquement">
            <a:extLst>
              <a:ext uri="{FF2B5EF4-FFF2-40B4-BE49-F238E27FC236}">
                <a16:creationId xmlns:a16="http://schemas.microsoft.com/office/drawing/2014/main" id="{9D172C35-45CB-4D43-AC7E-DFC35BBF9E9D}"/>
              </a:ext>
            </a:extLst>
          </p:cNvPr>
          <p:cNvPicPr>
            <a:picLocks noChangeAspect="1"/>
          </p:cNvPicPr>
          <p:nvPr/>
        </p:nvPicPr>
        <p:blipFill>
          <a:blip r:embed="rId4"/>
          <a:stretch>
            <a:fillRect/>
          </a:stretch>
        </p:blipFill>
        <p:spPr>
          <a:xfrm>
            <a:off x="6605286" y="4734708"/>
            <a:ext cx="4624084" cy="1526533"/>
          </a:xfrm>
          <a:prstGeom prst="rect">
            <a:avLst/>
          </a:prstGeom>
          <a:ln>
            <a:noFill/>
          </a:ln>
          <a:effectLst>
            <a:softEdge rad="112500"/>
          </a:effectLst>
        </p:spPr>
      </p:pic>
      <p:pic>
        <p:nvPicPr>
          <p:cNvPr id="3" name="Image 2"/>
          <p:cNvPicPr>
            <a:picLocks noChangeAspect="1"/>
          </p:cNvPicPr>
          <p:nvPr/>
        </p:nvPicPr>
        <p:blipFill>
          <a:blip r:embed="rId5"/>
          <a:stretch>
            <a:fillRect/>
          </a:stretch>
        </p:blipFill>
        <p:spPr>
          <a:xfrm>
            <a:off x="9751875" y="563206"/>
            <a:ext cx="1548518" cy="963251"/>
          </a:xfrm>
          <a:prstGeom prst="rect">
            <a:avLst/>
          </a:prstGeom>
        </p:spPr>
      </p:pic>
    </p:spTree>
    <p:extLst>
      <p:ext uri="{BB962C8B-B14F-4D97-AF65-F5344CB8AC3E}">
        <p14:creationId xmlns:p14="http://schemas.microsoft.com/office/powerpoint/2010/main" val="36506833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9">
            <a:extLst>
              <a:ext uri="{FF2B5EF4-FFF2-40B4-BE49-F238E27FC236}">
                <a16:creationId xmlns:a16="http://schemas.microsoft.com/office/drawing/2014/main" id="{84A3A5EB-931E-46DE-A692-6731DB9885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21">
            <a:extLst>
              <a:ext uri="{FF2B5EF4-FFF2-40B4-BE49-F238E27FC236}">
                <a16:creationId xmlns:a16="http://schemas.microsoft.com/office/drawing/2014/main" id="{2358634F-705D-44E4-9FBF-A406E2F9A4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3">
            <a:extLst>
              <a:ext uri="{FF2B5EF4-FFF2-40B4-BE49-F238E27FC236}">
                <a16:creationId xmlns:a16="http://schemas.microsoft.com/office/drawing/2014/main" id="{6FCFE1E3-A09C-4196-A99F-B7C3014E96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re 1">
            <a:extLst>
              <a:ext uri="{FF2B5EF4-FFF2-40B4-BE49-F238E27FC236}">
                <a16:creationId xmlns:a16="http://schemas.microsoft.com/office/drawing/2014/main" id="{DE91D428-8BB8-4F9C-9DD7-0902848F538D}"/>
              </a:ext>
            </a:extLst>
          </p:cNvPr>
          <p:cNvSpPr>
            <a:spLocks noGrp="1"/>
          </p:cNvSpPr>
          <p:nvPr>
            <p:ph type="title"/>
          </p:nvPr>
        </p:nvSpPr>
        <p:spPr>
          <a:xfrm>
            <a:off x="989635" y="371695"/>
            <a:ext cx="10203084" cy="1371600"/>
          </a:xfrm>
        </p:spPr>
        <p:txBody>
          <a:bodyPr>
            <a:normAutofit/>
          </a:bodyPr>
          <a:lstStyle/>
          <a:p>
            <a:r>
              <a:rPr lang="fr-FR"/>
              <a:t>L'Assemblée en Hémicycle</a:t>
            </a:r>
          </a:p>
        </p:txBody>
      </p:sp>
      <p:sp>
        <p:nvSpPr>
          <p:cNvPr id="16" name="ZoneTexte 15">
            <a:extLst>
              <a:ext uri="{FF2B5EF4-FFF2-40B4-BE49-F238E27FC236}">
                <a16:creationId xmlns:a16="http://schemas.microsoft.com/office/drawing/2014/main" id="{A6712E7A-0B1B-4C44-91DB-CFD96A308E67}"/>
              </a:ext>
            </a:extLst>
          </p:cNvPr>
          <p:cNvSpPr txBox="1"/>
          <p:nvPr/>
        </p:nvSpPr>
        <p:spPr>
          <a:xfrm>
            <a:off x="960819" y="1539554"/>
            <a:ext cx="104693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fr-FR" dirty="0">
                <a:ea typeface="+mn-lt"/>
                <a:cs typeface="+mn-lt"/>
              </a:rPr>
              <a:t>Les séances officielles de </a:t>
            </a:r>
            <a:r>
              <a:rPr lang="fr-FR" b="1" dirty="0">
                <a:ea typeface="+mn-lt"/>
                <a:cs typeface="+mn-lt"/>
              </a:rPr>
              <a:t>l'Ecclésia à Athènes </a:t>
            </a:r>
            <a:r>
              <a:rPr lang="fr-FR" dirty="0">
                <a:ea typeface="+mn-lt"/>
                <a:cs typeface="+mn-lt"/>
              </a:rPr>
              <a:t>en </a:t>
            </a:r>
            <a:r>
              <a:rPr lang="fr-FR" b="1" dirty="0">
                <a:ea typeface="+mn-lt"/>
                <a:cs typeface="+mn-lt"/>
              </a:rPr>
              <a:t>hémicycle</a:t>
            </a:r>
            <a:r>
              <a:rPr lang="fr-FR" dirty="0">
                <a:ea typeface="+mn-lt"/>
                <a:cs typeface="+mn-lt"/>
              </a:rPr>
              <a:t> ont inspiré bien des démocraties modernes...</a:t>
            </a:r>
            <a:endParaRPr lang="fr-FR" dirty="0"/>
          </a:p>
        </p:txBody>
      </p:sp>
      <p:sp>
        <p:nvSpPr>
          <p:cNvPr id="25" name="ZoneTexte 24">
            <a:extLst>
              <a:ext uri="{FF2B5EF4-FFF2-40B4-BE49-F238E27FC236}">
                <a16:creationId xmlns:a16="http://schemas.microsoft.com/office/drawing/2014/main" id="{E0532F28-A5BF-427B-A775-3FAD91F4A952}"/>
              </a:ext>
            </a:extLst>
          </p:cNvPr>
          <p:cNvSpPr txBox="1"/>
          <p:nvPr/>
        </p:nvSpPr>
        <p:spPr>
          <a:xfrm>
            <a:off x="1179334" y="2569391"/>
            <a:ext cx="3788956"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600" b="1" dirty="0"/>
              <a:t>Les citoyens à l'Ecclésia </a:t>
            </a:r>
            <a:r>
              <a:rPr lang="fr-FR" sz="1600" dirty="0"/>
              <a:t>(reconstitution)</a:t>
            </a:r>
          </a:p>
        </p:txBody>
      </p:sp>
      <p:pic>
        <p:nvPicPr>
          <p:cNvPr id="3" name="Image 3" descr="Une image contenant texte, herbe, extérieur&#10;&#10;Description générée automatiquement">
            <a:extLst>
              <a:ext uri="{FF2B5EF4-FFF2-40B4-BE49-F238E27FC236}">
                <a16:creationId xmlns:a16="http://schemas.microsoft.com/office/drawing/2014/main" id="{A65DEA7E-0D8C-49A9-9204-B91CAA2FDF40}"/>
              </a:ext>
            </a:extLst>
          </p:cNvPr>
          <p:cNvPicPr>
            <a:picLocks noChangeAspect="1"/>
          </p:cNvPicPr>
          <p:nvPr/>
        </p:nvPicPr>
        <p:blipFill rotWithShape="1">
          <a:blip r:embed="rId2"/>
          <a:srcRect r="119" b="6557"/>
          <a:stretch/>
        </p:blipFill>
        <p:spPr>
          <a:xfrm>
            <a:off x="721487" y="2780057"/>
            <a:ext cx="4752968" cy="2831033"/>
          </a:xfrm>
          <a:prstGeom prst="rect">
            <a:avLst/>
          </a:prstGeom>
          <a:ln>
            <a:noFill/>
          </a:ln>
          <a:effectLst>
            <a:softEdge rad="112500"/>
          </a:effectLst>
        </p:spPr>
      </p:pic>
      <p:pic>
        <p:nvPicPr>
          <p:cNvPr id="4" name="Image 4">
            <a:extLst>
              <a:ext uri="{FF2B5EF4-FFF2-40B4-BE49-F238E27FC236}">
                <a16:creationId xmlns:a16="http://schemas.microsoft.com/office/drawing/2014/main" id="{99DE4019-CD92-4EF3-BCF9-C870CF6876BA}"/>
              </a:ext>
            </a:extLst>
          </p:cNvPr>
          <p:cNvPicPr>
            <a:picLocks noChangeAspect="1"/>
          </p:cNvPicPr>
          <p:nvPr/>
        </p:nvPicPr>
        <p:blipFill>
          <a:blip r:embed="rId3"/>
          <a:stretch>
            <a:fillRect/>
          </a:stretch>
        </p:blipFill>
        <p:spPr>
          <a:xfrm>
            <a:off x="5775767" y="2536065"/>
            <a:ext cx="2839655" cy="1727998"/>
          </a:xfrm>
          <a:prstGeom prst="rect">
            <a:avLst/>
          </a:prstGeom>
          <a:ln>
            <a:noFill/>
          </a:ln>
          <a:effectLst>
            <a:softEdge rad="112500"/>
          </a:effectLst>
        </p:spPr>
      </p:pic>
      <p:sp>
        <p:nvSpPr>
          <p:cNvPr id="13" name="ZoneTexte 12">
            <a:extLst>
              <a:ext uri="{FF2B5EF4-FFF2-40B4-BE49-F238E27FC236}">
                <a16:creationId xmlns:a16="http://schemas.microsoft.com/office/drawing/2014/main" id="{7EACDF8D-DD25-47B0-9AF1-6E817537F590}"/>
              </a:ext>
            </a:extLst>
          </p:cNvPr>
          <p:cNvSpPr txBox="1"/>
          <p:nvPr/>
        </p:nvSpPr>
        <p:spPr>
          <a:xfrm>
            <a:off x="5746828" y="1956119"/>
            <a:ext cx="290717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1600" b="1" dirty="0"/>
              <a:t>Le Parlement de la Fédération Wallonie-Bruxelles</a:t>
            </a:r>
            <a:endParaRPr lang="fr-FR"/>
          </a:p>
        </p:txBody>
      </p:sp>
      <p:pic>
        <p:nvPicPr>
          <p:cNvPr id="5" name="Image 5" descr="Une image contenant intérieur, pièce, plafond, hall&#10;&#10;Description générée automatiquement">
            <a:extLst>
              <a:ext uri="{FF2B5EF4-FFF2-40B4-BE49-F238E27FC236}">
                <a16:creationId xmlns:a16="http://schemas.microsoft.com/office/drawing/2014/main" id="{669982B1-11F3-4529-8391-A700F9561417}"/>
              </a:ext>
            </a:extLst>
          </p:cNvPr>
          <p:cNvPicPr>
            <a:picLocks noChangeAspect="1"/>
          </p:cNvPicPr>
          <p:nvPr/>
        </p:nvPicPr>
        <p:blipFill>
          <a:blip r:embed="rId4"/>
          <a:stretch>
            <a:fillRect/>
          </a:stretch>
        </p:blipFill>
        <p:spPr>
          <a:xfrm>
            <a:off x="8746603" y="2243815"/>
            <a:ext cx="2868592" cy="1608370"/>
          </a:xfrm>
          <a:prstGeom prst="rect">
            <a:avLst/>
          </a:prstGeom>
          <a:ln>
            <a:noFill/>
          </a:ln>
          <a:effectLst>
            <a:softEdge rad="112500"/>
          </a:effectLst>
        </p:spPr>
      </p:pic>
      <p:sp>
        <p:nvSpPr>
          <p:cNvPr id="15" name="ZoneTexte 14">
            <a:extLst>
              <a:ext uri="{FF2B5EF4-FFF2-40B4-BE49-F238E27FC236}">
                <a16:creationId xmlns:a16="http://schemas.microsoft.com/office/drawing/2014/main" id="{52FD15D9-37E5-471F-851B-10EA1A8B87A9}"/>
              </a:ext>
            </a:extLst>
          </p:cNvPr>
          <p:cNvSpPr txBox="1"/>
          <p:nvPr/>
        </p:nvSpPr>
        <p:spPr>
          <a:xfrm>
            <a:off x="8843055" y="1965764"/>
            <a:ext cx="2550287"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1600" b="1" dirty="0"/>
              <a:t>Le Sénat belge</a:t>
            </a:r>
          </a:p>
        </p:txBody>
      </p:sp>
      <p:pic>
        <p:nvPicPr>
          <p:cNvPr id="6" name="Image 6" descr="Une image contenant foule&#10;&#10;Description générée automatiquement">
            <a:extLst>
              <a:ext uri="{FF2B5EF4-FFF2-40B4-BE49-F238E27FC236}">
                <a16:creationId xmlns:a16="http://schemas.microsoft.com/office/drawing/2014/main" id="{A7F8B6CA-F58F-4390-8A9C-B61B11AA1E21}"/>
              </a:ext>
            </a:extLst>
          </p:cNvPr>
          <p:cNvPicPr>
            <a:picLocks noChangeAspect="1"/>
          </p:cNvPicPr>
          <p:nvPr/>
        </p:nvPicPr>
        <p:blipFill>
          <a:blip r:embed="rId5"/>
          <a:stretch>
            <a:fillRect/>
          </a:stretch>
        </p:blipFill>
        <p:spPr>
          <a:xfrm>
            <a:off x="8746602" y="4289713"/>
            <a:ext cx="2868592" cy="1924602"/>
          </a:xfrm>
          <a:prstGeom prst="rect">
            <a:avLst/>
          </a:prstGeom>
          <a:ln>
            <a:noFill/>
          </a:ln>
          <a:effectLst>
            <a:softEdge rad="112500"/>
          </a:effectLst>
        </p:spPr>
      </p:pic>
      <p:sp>
        <p:nvSpPr>
          <p:cNvPr id="17" name="ZoneTexte 16">
            <a:extLst>
              <a:ext uri="{FF2B5EF4-FFF2-40B4-BE49-F238E27FC236}">
                <a16:creationId xmlns:a16="http://schemas.microsoft.com/office/drawing/2014/main" id="{DE769C8E-80CB-4410-9ED0-B345A88711B6}"/>
              </a:ext>
            </a:extLst>
          </p:cNvPr>
          <p:cNvSpPr txBox="1"/>
          <p:nvPr/>
        </p:nvSpPr>
        <p:spPr>
          <a:xfrm>
            <a:off x="8727309" y="4000980"/>
            <a:ext cx="2907173"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1600" b="1" dirty="0"/>
              <a:t>Le Parlement Européen</a:t>
            </a:r>
          </a:p>
        </p:txBody>
      </p:sp>
      <p:pic>
        <p:nvPicPr>
          <p:cNvPr id="7" name="Image 8" descr="Une image contenant texte, intérieur&#10;&#10;Description générée automatiquement">
            <a:extLst>
              <a:ext uri="{FF2B5EF4-FFF2-40B4-BE49-F238E27FC236}">
                <a16:creationId xmlns:a16="http://schemas.microsoft.com/office/drawing/2014/main" id="{4013E81F-5157-48C9-8D32-9A0D22C69E81}"/>
              </a:ext>
            </a:extLst>
          </p:cNvPr>
          <p:cNvPicPr>
            <a:picLocks noChangeAspect="1"/>
          </p:cNvPicPr>
          <p:nvPr/>
        </p:nvPicPr>
        <p:blipFill>
          <a:blip r:embed="rId6"/>
          <a:stretch>
            <a:fillRect/>
          </a:stretch>
        </p:blipFill>
        <p:spPr>
          <a:xfrm>
            <a:off x="5823995" y="4671386"/>
            <a:ext cx="2743200" cy="1566367"/>
          </a:xfrm>
          <a:prstGeom prst="rect">
            <a:avLst/>
          </a:prstGeom>
          <a:ln>
            <a:noFill/>
          </a:ln>
          <a:effectLst>
            <a:softEdge rad="112500"/>
          </a:effectLst>
        </p:spPr>
      </p:pic>
      <p:sp>
        <p:nvSpPr>
          <p:cNvPr id="20" name="ZoneTexte 19">
            <a:extLst>
              <a:ext uri="{FF2B5EF4-FFF2-40B4-BE49-F238E27FC236}">
                <a16:creationId xmlns:a16="http://schemas.microsoft.com/office/drawing/2014/main" id="{DFCD4AD8-75F4-4F06-BE70-5EC3DB624C90}"/>
              </a:ext>
            </a:extLst>
          </p:cNvPr>
          <p:cNvSpPr txBox="1"/>
          <p:nvPr/>
        </p:nvSpPr>
        <p:spPr>
          <a:xfrm>
            <a:off x="5708245" y="4386802"/>
            <a:ext cx="2907173"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1600" b="1" dirty="0"/>
              <a:t>Le Parlement de l'ONU</a:t>
            </a:r>
          </a:p>
        </p:txBody>
      </p:sp>
    </p:spTree>
    <p:extLst>
      <p:ext uri="{BB962C8B-B14F-4D97-AF65-F5344CB8AC3E}">
        <p14:creationId xmlns:p14="http://schemas.microsoft.com/office/powerpoint/2010/main" val="35528431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7"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9">
            <a:extLst>
              <a:ext uri="{FF2B5EF4-FFF2-40B4-BE49-F238E27FC236}">
                <a16:creationId xmlns:a16="http://schemas.microsoft.com/office/drawing/2014/main" id="{84A3A5EB-931E-46DE-A692-6731DB9885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21">
            <a:extLst>
              <a:ext uri="{FF2B5EF4-FFF2-40B4-BE49-F238E27FC236}">
                <a16:creationId xmlns:a16="http://schemas.microsoft.com/office/drawing/2014/main" id="{2358634F-705D-44E4-9FBF-A406E2F9A4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3">
            <a:extLst>
              <a:ext uri="{FF2B5EF4-FFF2-40B4-BE49-F238E27FC236}">
                <a16:creationId xmlns:a16="http://schemas.microsoft.com/office/drawing/2014/main" id="{6FCFE1E3-A09C-4196-A99F-B7C3014E96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re 1">
            <a:extLst>
              <a:ext uri="{FF2B5EF4-FFF2-40B4-BE49-F238E27FC236}">
                <a16:creationId xmlns:a16="http://schemas.microsoft.com/office/drawing/2014/main" id="{DE91D428-8BB8-4F9C-9DD7-0902848F538D}"/>
              </a:ext>
            </a:extLst>
          </p:cNvPr>
          <p:cNvSpPr>
            <a:spLocks noGrp="1"/>
          </p:cNvSpPr>
          <p:nvPr>
            <p:ph type="title"/>
          </p:nvPr>
        </p:nvSpPr>
        <p:spPr>
          <a:xfrm>
            <a:off x="989635" y="371695"/>
            <a:ext cx="10203084" cy="1371600"/>
          </a:xfrm>
        </p:spPr>
        <p:txBody>
          <a:bodyPr>
            <a:normAutofit/>
          </a:bodyPr>
          <a:lstStyle/>
          <a:p>
            <a:r>
              <a:rPr lang="fr-FR" dirty="0"/>
              <a:t>Athènes, une vraie démocratie ?</a:t>
            </a:r>
          </a:p>
        </p:txBody>
      </p:sp>
      <p:pic>
        <p:nvPicPr>
          <p:cNvPr id="14" name="Image 14" descr="Une image contenant texte&#10;&#10;Description générée automatiquement">
            <a:extLst>
              <a:ext uri="{FF2B5EF4-FFF2-40B4-BE49-F238E27FC236}">
                <a16:creationId xmlns:a16="http://schemas.microsoft.com/office/drawing/2014/main" id="{CE920B44-499C-4C0A-809D-64BB1FE778A5}"/>
              </a:ext>
            </a:extLst>
          </p:cNvPr>
          <p:cNvPicPr>
            <a:picLocks noChangeAspect="1"/>
          </p:cNvPicPr>
          <p:nvPr/>
        </p:nvPicPr>
        <p:blipFill>
          <a:blip r:embed="rId2"/>
          <a:stretch>
            <a:fillRect/>
          </a:stretch>
        </p:blipFill>
        <p:spPr>
          <a:xfrm>
            <a:off x="9935946" y="539106"/>
            <a:ext cx="1549756" cy="959127"/>
          </a:xfrm>
          <a:prstGeom prst="rect">
            <a:avLst/>
          </a:prstGeom>
        </p:spPr>
      </p:pic>
      <p:sp>
        <p:nvSpPr>
          <p:cNvPr id="16" name="ZoneTexte 15">
            <a:extLst>
              <a:ext uri="{FF2B5EF4-FFF2-40B4-BE49-F238E27FC236}">
                <a16:creationId xmlns:a16="http://schemas.microsoft.com/office/drawing/2014/main" id="{A6712E7A-0B1B-4C44-91DB-CFD96A308E67}"/>
              </a:ext>
            </a:extLst>
          </p:cNvPr>
          <p:cNvSpPr txBox="1"/>
          <p:nvPr/>
        </p:nvSpPr>
        <p:spPr>
          <a:xfrm>
            <a:off x="1018693" y="1482961"/>
            <a:ext cx="10469300"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BE" dirty="0" smtClean="0"/>
              <a:t>Selon </a:t>
            </a:r>
            <a:r>
              <a:rPr lang="fr-BE" b="1" dirty="0" smtClean="0"/>
              <a:t>Aristote </a:t>
            </a:r>
            <a:r>
              <a:rPr lang="fr-BE" dirty="0" smtClean="0"/>
              <a:t>(Historien grec) : « </a:t>
            </a:r>
            <a:r>
              <a:rPr lang="fr-BE" i="1" dirty="0" smtClean="0"/>
              <a:t>Les </a:t>
            </a:r>
            <a:r>
              <a:rPr lang="fr-BE" b="1" i="1" dirty="0" smtClean="0"/>
              <a:t>citoyens </a:t>
            </a:r>
            <a:r>
              <a:rPr lang="fr-BE" i="1" dirty="0" smtClean="0"/>
              <a:t>sont </a:t>
            </a:r>
            <a:r>
              <a:rPr lang="fr-BE" i="1" dirty="0"/>
              <a:t>les éléments mêmes de </a:t>
            </a:r>
            <a:r>
              <a:rPr lang="fr-BE" i="1" dirty="0" smtClean="0"/>
              <a:t>l'État.  On </a:t>
            </a:r>
            <a:r>
              <a:rPr lang="fr-BE" i="1" dirty="0"/>
              <a:t>n'est pas citoyen par le fait seul du domicile; car le domicile appartient </a:t>
            </a:r>
            <a:r>
              <a:rPr lang="fr-BE" i="1" dirty="0" smtClean="0"/>
              <a:t>aussi </a:t>
            </a:r>
            <a:r>
              <a:rPr lang="fr-BE" i="1" dirty="0"/>
              <a:t>aux étrangers </a:t>
            </a:r>
            <a:r>
              <a:rPr lang="fr-BE" i="1" dirty="0" smtClean="0"/>
              <a:t>domiciliés (les métèques) </a:t>
            </a:r>
            <a:r>
              <a:rPr lang="fr-BE" i="1" dirty="0"/>
              <a:t>et aux </a:t>
            </a:r>
            <a:r>
              <a:rPr lang="fr-BE" i="1" dirty="0" smtClean="0"/>
              <a:t>esclaves (…).  Les </a:t>
            </a:r>
            <a:r>
              <a:rPr lang="fr-BE" i="1" dirty="0"/>
              <a:t>enfants qui n'ont pas encore atteint l'âge de l'inscription civique (18 ans), et les vieillards qui en ont été rayés (…) on ne peut leur donner ce titre d'une manière absolue (…). Le trait éminemment distinctif du vrai citoyen, c'est la jouissance des fonctions de juge et de magistrat. </a:t>
            </a:r>
            <a:endParaRPr lang="fr-BE" i="1" dirty="0" smtClean="0"/>
          </a:p>
          <a:p>
            <a:r>
              <a:rPr lang="fr-BE" i="1" dirty="0" smtClean="0"/>
              <a:t>(…) </a:t>
            </a:r>
            <a:r>
              <a:rPr lang="fr-BE" i="1" dirty="0"/>
              <a:t>Le citoyen est l'individu né d'un père citoyen et d'une mère citoyenne; une seule des deux conditions ne suffirait </a:t>
            </a:r>
            <a:r>
              <a:rPr lang="fr-BE" i="1" dirty="0" smtClean="0"/>
              <a:t>pas</a:t>
            </a:r>
            <a:r>
              <a:rPr lang="fr-BE" dirty="0" smtClean="0"/>
              <a:t> ».</a:t>
            </a:r>
            <a:endParaRPr lang="fr-FR" dirty="0">
              <a:ea typeface="+mn-lt"/>
              <a:cs typeface="+mn-lt"/>
            </a:endParaRPr>
          </a:p>
        </p:txBody>
      </p:sp>
      <p:sp>
        <p:nvSpPr>
          <p:cNvPr id="25" name="ZoneTexte 24">
            <a:extLst>
              <a:ext uri="{FF2B5EF4-FFF2-40B4-BE49-F238E27FC236}">
                <a16:creationId xmlns:a16="http://schemas.microsoft.com/office/drawing/2014/main" id="{E0532F28-A5BF-427B-A775-3FAD91F4A952}"/>
              </a:ext>
            </a:extLst>
          </p:cNvPr>
          <p:cNvSpPr txBox="1"/>
          <p:nvPr/>
        </p:nvSpPr>
        <p:spPr>
          <a:xfrm>
            <a:off x="5530302" y="3823698"/>
            <a:ext cx="605142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600" dirty="0" smtClean="0"/>
              <a:t>Les </a:t>
            </a:r>
            <a:r>
              <a:rPr lang="fr-FR" sz="1600" b="1" dirty="0"/>
              <a:t>c</a:t>
            </a:r>
            <a:r>
              <a:rPr lang="fr-FR" sz="1600" b="1" dirty="0" smtClean="0"/>
              <a:t>itoyens</a:t>
            </a:r>
            <a:r>
              <a:rPr lang="fr-FR" sz="1600" dirty="0" smtClean="0"/>
              <a:t> </a:t>
            </a:r>
            <a:r>
              <a:rPr lang="fr-FR" sz="1600" b="1" dirty="0" smtClean="0"/>
              <a:t>ne représentent que 10% de la population</a:t>
            </a:r>
            <a:endParaRPr lang="fr-FR" sz="1600" b="1" dirty="0"/>
          </a:p>
        </p:txBody>
      </p:sp>
      <p:pic>
        <p:nvPicPr>
          <p:cNvPr id="3" name="Image 2"/>
          <p:cNvPicPr>
            <a:picLocks noChangeAspect="1"/>
          </p:cNvPicPr>
          <p:nvPr/>
        </p:nvPicPr>
        <p:blipFill>
          <a:blip r:embed="rId3"/>
          <a:stretch>
            <a:fillRect/>
          </a:stretch>
        </p:blipFill>
        <p:spPr>
          <a:xfrm>
            <a:off x="1018693" y="3216716"/>
            <a:ext cx="3787358" cy="2911935"/>
          </a:xfrm>
          <a:prstGeom prst="rect">
            <a:avLst/>
          </a:prstGeom>
        </p:spPr>
      </p:pic>
      <p:sp>
        <p:nvSpPr>
          <p:cNvPr id="7" name="Flèche : droite 6">
            <a:extLst>
              <a:ext uri="{FF2B5EF4-FFF2-40B4-BE49-F238E27FC236}">
                <a16:creationId xmlns:a16="http://schemas.microsoft.com/office/drawing/2014/main" id="{CE94F16A-CB1A-4AB5-AC87-62FFE0A82D50}"/>
              </a:ext>
            </a:extLst>
          </p:cNvPr>
          <p:cNvSpPr/>
          <p:nvPr/>
        </p:nvSpPr>
        <p:spPr>
          <a:xfrm>
            <a:off x="4482015" y="3904144"/>
            <a:ext cx="970873" cy="2314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Flèche : droite 6">
            <a:extLst>
              <a:ext uri="{FF2B5EF4-FFF2-40B4-BE49-F238E27FC236}">
                <a16:creationId xmlns:a16="http://schemas.microsoft.com/office/drawing/2014/main" id="{CE94F16A-CB1A-4AB5-AC87-62FFE0A82D50}"/>
              </a:ext>
            </a:extLst>
          </p:cNvPr>
          <p:cNvSpPr/>
          <p:nvPr/>
        </p:nvSpPr>
        <p:spPr>
          <a:xfrm>
            <a:off x="4702337" y="4406223"/>
            <a:ext cx="970873" cy="2314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ZoneTexte 21">
            <a:extLst>
              <a:ext uri="{FF2B5EF4-FFF2-40B4-BE49-F238E27FC236}">
                <a16:creationId xmlns:a16="http://schemas.microsoft.com/office/drawing/2014/main" id="{E0532F28-A5BF-427B-A775-3FAD91F4A952}"/>
              </a:ext>
            </a:extLst>
          </p:cNvPr>
          <p:cNvSpPr txBox="1"/>
          <p:nvPr/>
        </p:nvSpPr>
        <p:spPr>
          <a:xfrm>
            <a:off x="5682523" y="4229582"/>
            <a:ext cx="601841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600" dirty="0" smtClean="0"/>
              <a:t>Les </a:t>
            </a:r>
            <a:r>
              <a:rPr lang="fr-FR" sz="1600" b="1" dirty="0" smtClean="0"/>
              <a:t>femmes et enfants de citoyens </a:t>
            </a:r>
            <a:r>
              <a:rPr lang="fr-FR" sz="1600" dirty="0" smtClean="0"/>
              <a:t>ne sont pas considéré(e)s comme citoyen(ne)s « à part entière » (20% de la population)</a:t>
            </a:r>
            <a:endParaRPr lang="fr-FR" sz="1600" dirty="0"/>
          </a:p>
        </p:txBody>
      </p:sp>
      <p:sp>
        <p:nvSpPr>
          <p:cNvPr id="26" name="Flèche : droite 6">
            <a:extLst>
              <a:ext uri="{FF2B5EF4-FFF2-40B4-BE49-F238E27FC236}">
                <a16:creationId xmlns:a16="http://schemas.microsoft.com/office/drawing/2014/main" id="{CE94F16A-CB1A-4AB5-AC87-62FFE0A82D50}"/>
              </a:ext>
            </a:extLst>
          </p:cNvPr>
          <p:cNvSpPr/>
          <p:nvPr/>
        </p:nvSpPr>
        <p:spPr>
          <a:xfrm>
            <a:off x="4555310" y="4847999"/>
            <a:ext cx="970873" cy="2314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ZoneTexte 26">
            <a:extLst>
              <a:ext uri="{FF2B5EF4-FFF2-40B4-BE49-F238E27FC236}">
                <a16:creationId xmlns:a16="http://schemas.microsoft.com/office/drawing/2014/main" id="{E0532F28-A5BF-427B-A775-3FAD91F4A952}"/>
              </a:ext>
            </a:extLst>
          </p:cNvPr>
          <p:cNvSpPr txBox="1"/>
          <p:nvPr/>
        </p:nvSpPr>
        <p:spPr>
          <a:xfrm>
            <a:off x="5563312" y="4787105"/>
            <a:ext cx="601841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600" dirty="0" smtClean="0"/>
              <a:t>Les </a:t>
            </a:r>
            <a:r>
              <a:rPr lang="fr-FR" sz="1600" b="1" dirty="0"/>
              <a:t>m</a:t>
            </a:r>
            <a:r>
              <a:rPr lang="fr-FR" sz="1600" b="1" dirty="0" smtClean="0"/>
              <a:t>étèques</a:t>
            </a:r>
            <a:r>
              <a:rPr lang="fr-FR" sz="1600" dirty="0" smtClean="0"/>
              <a:t> (étrangers) vivant à Athènes sont 2 fois plus nombreux que les citoyens (protégés par la Cité mais pas de droits politiques)</a:t>
            </a:r>
            <a:endParaRPr lang="fr-FR" sz="1600" dirty="0"/>
          </a:p>
        </p:txBody>
      </p:sp>
      <p:sp>
        <p:nvSpPr>
          <p:cNvPr id="28" name="Flèche : droite 6">
            <a:extLst>
              <a:ext uri="{FF2B5EF4-FFF2-40B4-BE49-F238E27FC236}">
                <a16:creationId xmlns:a16="http://schemas.microsoft.com/office/drawing/2014/main" id="{CE94F16A-CB1A-4AB5-AC87-62FFE0A82D50}"/>
              </a:ext>
            </a:extLst>
          </p:cNvPr>
          <p:cNvSpPr/>
          <p:nvPr/>
        </p:nvSpPr>
        <p:spPr>
          <a:xfrm>
            <a:off x="4482014" y="5317237"/>
            <a:ext cx="970873" cy="2314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ZoneTexte 28">
            <a:extLst>
              <a:ext uri="{FF2B5EF4-FFF2-40B4-BE49-F238E27FC236}">
                <a16:creationId xmlns:a16="http://schemas.microsoft.com/office/drawing/2014/main" id="{E0532F28-A5BF-427B-A775-3FAD91F4A952}"/>
              </a:ext>
            </a:extLst>
          </p:cNvPr>
          <p:cNvSpPr txBox="1"/>
          <p:nvPr/>
        </p:nvSpPr>
        <p:spPr>
          <a:xfrm>
            <a:off x="5490016" y="5305585"/>
            <a:ext cx="601841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600" dirty="0" smtClean="0"/>
              <a:t>Les </a:t>
            </a:r>
            <a:r>
              <a:rPr lang="fr-FR" sz="1600" b="1" dirty="0" smtClean="0"/>
              <a:t>esclaves </a:t>
            </a:r>
            <a:r>
              <a:rPr lang="fr-FR" sz="1600" dirty="0" smtClean="0"/>
              <a:t>représentent la moitié de la population ! Il sont relativement bien traités à Athènes et font partie de la famille, mais n’ont bien entendu pas de droits politiques…</a:t>
            </a:r>
            <a:endParaRPr lang="fr-FR" sz="1600" dirty="0"/>
          </a:p>
        </p:txBody>
      </p:sp>
    </p:spTree>
    <p:extLst>
      <p:ext uri="{BB962C8B-B14F-4D97-AF65-F5344CB8AC3E}">
        <p14:creationId xmlns:p14="http://schemas.microsoft.com/office/powerpoint/2010/main" val="14811622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8" presetClass="emph" presetSubtype="0" fill="hold" grpId="0" nodeType="clickEffect">
                                  <p:stCondLst>
                                    <p:cond delay="0"/>
                                  </p:stCondLst>
                                  <p:childTnLst>
                                    <p:animRot by="21600000">
                                      <p:cBhvr>
                                        <p:cTn id="13" dur="750" fill="hold"/>
                                        <p:tgtEl>
                                          <p:spTgt spid="7"/>
                                        </p:tgtEl>
                                        <p:attrNameLst>
                                          <p:attrName>r</p:attrName>
                                        </p:attrNameLst>
                                      </p:cBhvr>
                                    </p:animRot>
                                  </p:childTnLst>
                                </p:cTn>
                              </p:par>
                              <p:par>
                                <p:cTn id="14" presetID="1"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8" presetClass="emph" presetSubtype="0" fill="hold" grpId="0" nodeType="clickEffect">
                                  <p:stCondLst>
                                    <p:cond delay="0"/>
                                  </p:stCondLst>
                                  <p:childTnLst>
                                    <p:animRot by="21600000">
                                      <p:cBhvr>
                                        <p:cTn id="19" dur="750" fill="hold"/>
                                        <p:tgtEl>
                                          <p:spTgt spid="17"/>
                                        </p:tgtEl>
                                        <p:attrNameLst>
                                          <p:attrName>r</p:attrName>
                                        </p:attrNameLst>
                                      </p:cBhvr>
                                    </p:animRot>
                                  </p:childTnLst>
                                </p:cTn>
                              </p:par>
                              <p:par>
                                <p:cTn id="20" presetID="1"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8" presetClass="emph" presetSubtype="0" fill="hold" grpId="0" nodeType="clickEffect">
                                  <p:stCondLst>
                                    <p:cond delay="0"/>
                                  </p:stCondLst>
                                  <p:childTnLst>
                                    <p:animRot by="21600000">
                                      <p:cBhvr>
                                        <p:cTn id="25" dur="750" fill="hold"/>
                                        <p:tgtEl>
                                          <p:spTgt spid="26"/>
                                        </p:tgtEl>
                                        <p:attrNameLst>
                                          <p:attrName>r</p:attrName>
                                        </p:attrNameLst>
                                      </p:cBhvr>
                                    </p:animRot>
                                  </p:childTnLst>
                                </p:cTn>
                              </p:par>
                              <p:par>
                                <p:cTn id="26" presetID="1" presetClass="entr" presetSubtype="0"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8" presetClass="emph" presetSubtype="0" fill="hold" grpId="0" nodeType="clickEffect">
                                  <p:stCondLst>
                                    <p:cond delay="0"/>
                                  </p:stCondLst>
                                  <p:childTnLst>
                                    <p:animRot by="21600000">
                                      <p:cBhvr>
                                        <p:cTn id="31" dur="750" fill="hold"/>
                                        <p:tgtEl>
                                          <p:spTgt spid="28"/>
                                        </p:tgtEl>
                                        <p:attrNameLst>
                                          <p:attrName>r</p:attrName>
                                        </p:attrNameLst>
                                      </p:cBhvr>
                                    </p:animRot>
                                  </p:childTnLst>
                                </p:cTn>
                              </p:par>
                              <p:par>
                                <p:cTn id="32" presetID="1" presetClass="entr" presetSubtype="0" fill="hold" grpId="0" nodeType="withEffect">
                                  <p:stCondLst>
                                    <p:cond delay="0"/>
                                  </p:stCondLst>
                                  <p:childTnLst>
                                    <p:set>
                                      <p:cBhvr>
                                        <p:cTn id="33"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7" grpId="0" animBg="1"/>
      <p:bldP spid="17" grpId="0" animBg="1"/>
      <p:bldP spid="22" grpId="0"/>
      <p:bldP spid="26" grpId="0" animBg="1"/>
      <p:bldP spid="27" grpId="0"/>
      <p:bldP spid="28" grpId="0" animBg="1"/>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9">
            <a:extLst>
              <a:ext uri="{FF2B5EF4-FFF2-40B4-BE49-F238E27FC236}">
                <a16:creationId xmlns:a16="http://schemas.microsoft.com/office/drawing/2014/main" id="{84A3A5EB-931E-46DE-A692-6731DB9885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21">
            <a:extLst>
              <a:ext uri="{FF2B5EF4-FFF2-40B4-BE49-F238E27FC236}">
                <a16:creationId xmlns:a16="http://schemas.microsoft.com/office/drawing/2014/main" id="{2358634F-705D-44E4-9FBF-A406E2F9A4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3">
            <a:extLst>
              <a:ext uri="{FF2B5EF4-FFF2-40B4-BE49-F238E27FC236}">
                <a16:creationId xmlns:a16="http://schemas.microsoft.com/office/drawing/2014/main" id="{6FCFE1E3-A09C-4196-A99F-B7C3014E96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re 1">
            <a:extLst>
              <a:ext uri="{FF2B5EF4-FFF2-40B4-BE49-F238E27FC236}">
                <a16:creationId xmlns:a16="http://schemas.microsoft.com/office/drawing/2014/main" id="{DE91D428-8BB8-4F9C-9DD7-0902848F538D}"/>
              </a:ext>
            </a:extLst>
          </p:cNvPr>
          <p:cNvSpPr>
            <a:spLocks noGrp="1"/>
          </p:cNvSpPr>
          <p:nvPr>
            <p:ph type="title"/>
          </p:nvPr>
        </p:nvSpPr>
        <p:spPr>
          <a:xfrm>
            <a:off x="989635" y="371695"/>
            <a:ext cx="10203084" cy="1371600"/>
          </a:xfrm>
        </p:spPr>
        <p:txBody>
          <a:bodyPr>
            <a:normAutofit/>
          </a:bodyPr>
          <a:lstStyle/>
          <a:p>
            <a:r>
              <a:rPr lang="fr-FR" dirty="0" smtClean="0"/>
              <a:t>Le siècle de Périclès et la ligue de Délos</a:t>
            </a:r>
            <a:endParaRPr lang="fr-FR" dirty="0"/>
          </a:p>
        </p:txBody>
      </p:sp>
      <p:pic>
        <p:nvPicPr>
          <p:cNvPr id="5" name="aLrQDaeAWJ4"/>
          <p:cNvPicPr>
            <a:picLocks noRot="1" noChangeAspect="1"/>
          </p:cNvPicPr>
          <p:nvPr>
            <a:videoFile r:link="rId1"/>
          </p:nvPr>
        </p:nvPicPr>
        <p:blipFill>
          <a:blip r:embed="rId4"/>
          <a:stretch>
            <a:fillRect/>
          </a:stretch>
        </p:blipFill>
        <p:spPr>
          <a:xfrm>
            <a:off x="9767944" y="5145566"/>
            <a:ext cx="1945452" cy="1094316"/>
          </a:xfrm>
          <a:prstGeom prst="rect">
            <a:avLst/>
          </a:prstGeom>
        </p:spPr>
      </p:pic>
      <p:pic>
        <p:nvPicPr>
          <p:cNvPr id="6" name="xOXV2iWBms4"/>
          <p:cNvPicPr>
            <a:picLocks noRot="1" noChangeAspect="1"/>
          </p:cNvPicPr>
          <p:nvPr>
            <a:videoFile r:link="rId2"/>
          </p:nvPr>
        </p:nvPicPr>
        <p:blipFill>
          <a:blip r:embed="rId5"/>
          <a:stretch>
            <a:fillRect/>
          </a:stretch>
        </p:blipFill>
        <p:spPr>
          <a:xfrm>
            <a:off x="1072342" y="1425759"/>
            <a:ext cx="8558442" cy="4814123"/>
          </a:xfrm>
          <a:prstGeom prst="rect">
            <a:avLst/>
          </a:prstGeom>
        </p:spPr>
      </p:pic>
      <p:sp>
        <p:nvSpPr>
          <p:cNvPr id="8" name="ZoneTexte 7">
            <a:extLst>
              <a:ext uri="{FF2B5EF4-FFF2-40B4-BE49-F238E27FC236}">
                <a16:creationId xmlns:a16="http://schemas.microsoft.com/office/drawing/2014/main" id="{E0532F28-A5BF-427B-A775-3FAD91F4A952}"/>
              </a:ext>
            </a:extLst>
          </p:cNvPr>
          <p:cNvSpPr txBox="1"/>
          <p:nvPr/>
        </p:nvSpPr>
        <p:spPr>
          <a:xfrm>
            <a:off x="9865480" y="3823698"/>
            <a:ext cx="1716242"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600" b="1" dirty="0" smtClean="0"/>
              <a:t>L’Athènes de Périclès</a:t>
            </a:r>
          </a:p>
          <a:p>
            <a:r>
              <a:rPr lang="fr-FR" sz="1600" dirty="0" smtClean="0"/>
              <a:t>Emission Radio Europe 1 de </a:t>
            </a:r>
            <a:r>
              <a:rPr lang="fr-FR" sz="1600" smtClean="0"/>
              <a:t>Franck Ferrand</a:t>
            </a:r>
            <a:endParaRPr lang="fr-FR" sz="1600" b="1" dirty="0"/>
          </a:p>
        </p:txBody>
      </p:sp>
    </p:spTree>
    <p:extLst>
      <p:ext uri="{BB962C8B-B14F-4D97-AF65-F5344CB8AC3E}">
        <p14:creationId xmlns:p14="http://schemas.microsoft.com/office/powerpoint/2010/main" val="24912841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9">
            <a:extLst>
              <a:ext uri="{FF2B5EF4-FFF2-40B4-BE49-F238E27FC236}">
                <a16:creationId xmlns:a16="http://schemas.microsoft.com/office/drawing/2014/main" id="{84A3A5EB-931E-46DE-A692-6731DB9885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21">
            <a:extLst>
              <a:ext uri="{FF2B5EF4-FFF2-40B4-BE49-F238E27FC236}">
                <a16:creationId xmlns:a16="http://schemas.microsoft.com/office/drawing/2014/main" id="{2358634F-705D-44E4-9FBF-A406E2F9A4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3">
            <a:extLst>
              <a:ext uri="{FF2B5EF4-FFF2-40B4-BE49-F238E27FC236}">
                <a16:creationId xmlns:a16="http://schemas.microsoft.com/office/drawing/2014/main" id="{6FCFE1E3-A09C-4196-A99F-B7C3014E96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re 1">
            <a:extLst>
              <a:ext uri="{FF2B5EF4-FFF2-40B4-BE49-F238E27FC236}">
                <a16:creationId xmlns:a16="http://schemas.microsoft.com/office/drawing/2014/main" id="{DE91D428-8BB8-4F9C-9DD7-0902848F538D}"/>
              </a:ext>
            </a:extLst>
          </p:cNvPr>
          <p:cNvSpPr>
            <a:spLocks noGrp="1"/>
          </p:cNvSpPr>
          <p:nvPr>
            <p:ph type="title"/>
          </p:nvPr>
        </p:nvSpPr>
        <p:spPr>
          <a:xfrm>
            <a:off x="1066800" y="410277"/>
            <a:ext cx="10058400" cy="1371600"/>
          </a:xfrm>
        </p:spPr>
        <p:txBody>
          <a:bodyPr>
            <a:normAutofit/>
          </a:bodyPr>
          <a:lstStyle/>
          <a:p>
            <a:r>
              <a:rPr lang="fr-FR" dirty="0"/>
              <a:t>A cette époque...</a:t>
            </a:r>
          </a:p>
        </p:txBody>
      </p:sp>
      <p:sp>
        <p:nvSpPr>
          <p:cNvPr id="23" name="Content Placeholder 16">
            <a:extLst>
              <a:ext uri="{FF2B5EF4-FFF2-40B4-BE49-F238E27FC236}">
                <a16:creationId xmlns:a16="http://schemas.microsoft.com/office/drawing/2014/main" id="{A8C0D4B3-73B6-4F7F-BD06-94A69C3AC341}"/>
              </a:ext>
            </a:extLst>
          </p:cNvPr>
          <p:cNvSpPr>
            <a:spLocks noGrp="1"/>
          </p:cNvSpPr>
          <p:nvPr>
            <p:ph idx="1"/>
          </p:nvPr>
        </p:nvSpPr>
        <p:spPr>
          <a:xfrm>
            <a:off x="1066800" y="1647779"/>
            <a:ext cx="7647052" cy="3931920"/>
          </a:xfrm>
        </p:spPr>
        <p:txBody>
          <a:bodyPr vert="horz" lIns="91440" tIns="45720" rIns="91440" bIns="45720" rtlCol="0" anchor="t">
            <a:normAutofit/>
          </a:bodyPr>
          <a:lstStyle/>
          <a:p>
            <a:pPr marL="0" indent="0">
              <a:buNone/>
            </a:pPr>
            <a:r>
              <a:rPr lang="en-US" dirty="0"/>
              <a:t>Le Monde </a:t>
            </a:r>
            <a:r>
              <a:rPr lang="en-US" dirty="0" err="1"/>
              <a:t>Grec</a:t>
            </a:r>
            <a:r>
              <a:rPr lang="en-US" dirty="0"/>
              <a:t> </a:t>
            </a:r>
            <a:r>
              <a:rPr lang="en-US" dirty="0" err="1"/>
              <a:t>s'étend</a:t>
            </a:r>
            <a:r>
              <a:rPr lang="en-US" dirty="0"/>
              <a:t> tout </a:t>
            </a:r>
            <a:r>
              <a:rPr lang="en-US" dirty="0" err="1"/>
              <a:t>autour</a:t>
            </a:r>
            <a:r>
              <a:rPr lang="en-US" dirty="0"/>
              <a:t> de la </a:t>
            </a:r>
            <a:r>
              <a:rPr lang="en-US" dirty="0" err="1"/>
              <a:t>Méditerranée</a:t>
            </a:r>
            <a:r>
              <a:rPr lang="en-US" dirty="0"/>
              <a:t> et de la Mer Noire</a:t>
            </a:r>
          </a:p>
          <a:p>
            <a:pPr>
              <a:buClr>
                <a:srgbClr val="262626"/>
              </a:buClr>
            </a:pPr>
            <a:endParaRPr lang="en-US" dirty="0"/>
          </a:p>
        </p:txBody>
      </p:sp>
      <p:pic>
        <p:nvPicPr>
          <p:cNvPr id="25" name="Image 25" descr="Une image contenant carte&#10;&#10;Description générée automatiquement">
            <a:extLst>
              <a:ext uri="{FF2B5EF4-FFF2-40B4-BE49-F238E27FC236}">
                <a16:creationId xmlns:a16="http://schemas.microsoft.com/office/drawing/2014/main" id="{9E280CD7-59DE-42F3-885A-F6C3108E03FE}"/>
              </a:ext>
            </a:extLst>
          </p:cNvPr>
          <p:cNvPicPr>
            <a:picLocks noChangeAspect="1"/>
          </p:cNvPicPr>
          <p:nvPr/>
        </p:nvPicPr>
        <p:blipFill>
          <a:blip r:embed="rId2"/>
          <a:stretch>
            <a:fillRect/>
          </a:stretch>
        </p:blipFill>
        <p:spPr>
          <a:xfrm>
            <a:off x="1063083" y="2142476"/>
            <a:ext cx="6897026" cy="3994827"/>
          </a:xfrm>
          <a:prstGeom prst="rect">
            <a:avLst/>
          </a:prstGeom>
          <a:ln>
            <a:noFill/>
          </a:ln>
          <a:effectLst>
            <a:softEdge rad="112500"/>
          </a:effectLst>
        </p:spPr>
      </p:pic>
      <p:sp>
        <p:nvSpPr>
          <p:cNvPr id="26" name="ZoneTexte 25">
            <a:extLst>
              <a:ext uri="{FF2B5EF4-FFF2-40B4-BE49-F238E27FC236}">
                <a16:creationId xmlns:a16="http://schemas.microsoft.com/office/drawing/2014/main" id="{ED315F6F-61B2-47CC-87C7-91D4436ACDA8}"/>
              </a:ext>
            </a:extLst>
          </p:cNvPr>
          <p:cNvSpPr txBox="1"/>
          <p:nvPr/>
        </p:nvSpPr>
        <p:spPr>
          <a:xfrm>
            <a:off x="8433565" y="1217913"/>
            <a:ext cx="3177248"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dirty="0"/>
              <a:t>Les Grecs colonisent le pourtour méditerranéen dès le 8ème siècle avant JC et fondent de nombreuses villes portuaires comme Marseille...</a:t>
            </a:r>
          </a:p>
          <a:p>
            <a:pPr algn="ctr"/>
            <a:r>
              <a:rPr lang="fr-FR" dirty="0">
                <a:ea typeface="+mn-lt"/>
                <a:cs typeface="+mn-lt"/>
              </a:rPr>
              <a:t>Ils pratiquent le commerce par la mer, en longeant les côtes.  </a:t>
            </a:r>
            <a:endParaRPr lang="fr-FR" dirty="0"/>
          </a:p>
        </p:txBody>
      </p:sp>
      <p:pic>
        <p:nvPicPr>
          <p:cNvPr id="27" name="Image 27" descr="Une image contenant ciel, extérieur, embarcation, bateau&#10;&#10;Description générée automatiquement">
            <a:extLst>
              <a:ext uri="{FF2B5EF4-FFF2-40B4-BE49-F238E27FC236}">
                <a16:creationId xmlns:a16="http://schemas.microsoft.com/office/drawing/2014/main" id="{38A3F5C7-95C5-40A9-8BD2-2F79D54972FB}"/>
              </a:ext>
            </a:extLst>
          </p:cNvPr>
          <p:cNvPicPr>
            <a:picLocks noChangeAspect="1"/>
          </p:cNvPicPr>
          <p:nvPr/>
        </p:nvPicPr>
        <p:blipFill>
          <a:blip r:embed="rId3"/>
          <a:stretch>
            <a:fillRect/>
          </a:stretch>
        </p:blipFill>
        <p:spPr>
          <a:xfrm>
            <a:off x="8520375" y="3363663"/>
            <a:ext cx="3003629" cy="2250310"/>
          </a:xfrm>
          <a:prstGeom prst="rect">
            <a:avLst/>
          </a:prstGeom>
          <a:ln>
            <a:noFill/>
          </a:ln>
          <a:effectLst>
            <a:softEdge rad="112500"/>
          </a:effectLst>
        </p:spPr>
      </p:pic>
    </p:spTree>
    <p:extLst>
      <p:ext uri="{BB962C8B-B14F-4D97-AF65-F5344CB8AC3E}">
        <p14:creationId xmlns:p14="http://schemas.microsoft.com/office/powerpoint/2010/main" val="25056810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9">
            <a:extLst>
              <a:ext uri="{FF2B5EF4-FFF2-40B4-BE49-F238E27FC236}">
                <a16:creationId xmlns:a16="http://schemas.microsoft.com/office/drawing/2014/main" id="{84A3A5EB-931E-46DE-A692-6731DB9885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21">
            <a:extLst>
              <a:ext uri="{FF2B5EF4-FFF2-40B4-BE49-F238E27FC236}">
                <a16:creationId xmlns:a16="http://schemas.microsoft.com/office/drawing/2014/main" id="{2358634F-705D-44E4-9FBF-A406E2F9A4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3">
            <a:extLst>
              <a:ext uri="{FF2B5EF4-FFF2-40B4-BE49-F238E27FC236}">
                <a16:creationId xmlns:a16="http://schemas.microsoft.com/office/drawing/2014/main" id="{6FCFE1E3-A09C-4196-A99F-B7C3014E96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re 1">
            <a:extLst>
              <a:ext uri="{FF2B5EF4-FFF2-40B4-BE49-F238E27FC236}">
                <a16:creationId xmlns:a16="http://schemas.microsoft.com/office/drawing/2014/main" id="{DE91D428-8BB8-4F9C-9DD7-0902848F538D}"/>
              </a:ext>
            </a:extLst>
          </p:cNvPr>
          <p:cNvSpPr>
            <a:spLocks noGrp="1"/>
          </p:cNvSpPr>
          <p:nvPr>
            <p:ph type="title"/>
          </p:nvPr>
        </p:nvSpPr>
        <p:spPr>
          <a:xfrm>
            <a:off x="3188824" y="419923"/>
            <a:ext cx="7434806" cy="1371600"/>
          </a:xfrm>
        </p:spPr>
        <p:txBody>
          <a:bodyPr>
            <a:normAutofit/>
          </a:bodyPr>
          <a:lstStyle/>
          <a:p>
            <a:r>
              <a:rPr lang="fr-FR"/>
              <a:t>Les Cités grecques</a:t>
            </a:r>
          </a:p>
        </p:txBody>
      </p:sp>
      <p:sp>
        <p:nvSpPr>
          <p:cNvPr id="23" name="Content Placeholder 16">
            <a:extLst>
              <a:ext uri="{FF2B5EF4-FFF2-40B4-BE49-F238E27FC236}">
                <a16:creationId xmlns:a16="http://schemas.microsoft.com/office/drawing/2014/main" id="{A8C0D4B3-73B6-4F7F-BD06-94A69C3AC341}"/>
              </a:ext>
            </a:extLst>
          </p:cNvPr>
          <p:cNvSpPr>
            <a:spLocks noGrp="1"/>
          </p:cNvSpPr>
          <p:nvPr>
            <p:ph idx="1"/>
          </p:nvPr>
        </p:nvSpPr>
        <p:spPr>
          <a:xfrm>
            <a:off x="1066800" y="1647779"/>
            <a:ext cx="7193711" cy="3931920"/>
          </a:xfrm>
        </p:spPr>
        <p:txBody>
          <a:bodyPr vert="horz" lIns="91440" tIns="45720" rIns="91440" bIns="45720" rtlCol="0" anchor="t">
            <a:normAutofit/>
          </a:bodyPr>
          <a:lstStyle/>
          <a:p>
            <a:pPr marL="0" indent="0">
              <a:buNone/>
            </a:pPr>
            <a:r>
              <a:rPr lang="en-US" dirty="0"/>
              <a:t>Les </a:t>
            </a:r>
            <a:r>
              <a:rPr lang="en-US" dirty="0" err="1"/>
              <a:t>villes</a:t>
            </a:r>
            <a:r>
              <a:rPr lang="en-US" dirty="0"/>
              <a:t> grecques </a:t>
            </a:r>
            <a:r>
              <a:rPr lang="en-US" dirty="0" err="1"/>
              <a:t>ou</a:t>
            </a:r>
            <a:r>
              <a:rPr lang="en-US" dirty="0"/>
              <a:t> "</a:t>
            </a:r>
            <a:r>
              <a:rPr lang="en-US" dirty="0" err="1"/>
              <a:t>Cités-Etats</a:t>
            </a:r>
            <a:r>
              <a:rPr lang="en-US" dirty="0"/>
              <a:t>" </a:t>
            </a:r>
            <a:r>
              <a:rPr lang="en-US" dirty="0" err="1"/>
              <a:t>sont</a:t>
            </a:r>
            <a:r>
              <a:rPr lang="en-US" dirty="0"/>
              <a:t> </a:t>
            </a:r>
            <a:r>
              <a:rPr lang="en-US" dirty="0" err="1"/>
              <a:t>indépendantes</a:t>
            </a:r>
            <a:r>
              <a:rPr lang="en-US" dirty="0"/>
              <a:t> les </a:t>
            </a:r>
            <a:r>
              <a:rPr lang="en-US" dirty="0" err="1"/>
              <a:t>unes</a:t>
            </a:r>
            <a:r>
              <a:rPr lang="en-US" dirty="0"/>
              <a:t> des </a:t>
            </a:r>
            <a:r>
              <a:rPr lang="en-US" dirty="0" err="1"/>
              <a:t>autres</a:t>
            </a:r>
            <a:r>
              <a:rPr lang="en-US" dirty="0"/>
              <a:t> et se font </a:t>
            </a:r>
            <a:r>
              <a:rPr lang="en-US" dirty="0" err="1"/>
              <a:t>souvent</a:t>
            </a:r>
            <a:r>
              <a:rPr lang="en-US" dirty="0"/>
              <a:t> la guerre </a:t>
            </a:r>
            <a:r>
              <a:rPr lang="en-US" dirty="0" err="1"/>
              <a:t>ou</a:t>
            </a:r>
            <a:r>
              <a:rPr lang="en-US" dirty="0"/>
              <a:t> </a:t>
            </a:r>
            <a:r>
              <a:rPr lang="en-US" dirty="0" err="1"/>
              <a:t>créent</a:t>
            </a:r>
            <a:r>
              <a:rPr lang="en-US" dirty="0"/>
              <a:t> des alliances... </a:t>
            </a:r>
          </a:p>
        </p:txBody>
      </p:sp>
      <p:sp>
        <p:nvSpPr>
          <p:cNvPr id="26" name="ZoneTexte 25">
            <a:extLst>
              <a:ext uri="{FF2B5EF4-FFF2-40B4-BE49-F238E27FC236}">
                <a16:creationId xmlns:a16="http://schemas.microsoft.com/office/drawing/2014/main" id="{ED315F6F-61B2-47CC-87C7-91D4436ACDA8}"/>
              </a:ext>
            </a:extLst>
          </p:cNvPr>
          <p:cNvSpPr txBox="1"/>
          <p:nvPr/>
        </p:nvSpPr>
        <p:spPr>
          <a:xfrm>
            <a:off x="8486174" y="3537993"/>
            <a:ext cx="3177248"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1600" dirty="0">
                <a:ea typeface="+mn-lt"/>
                <a:cs typeface="+mn-lt"/>
              </a:rPr>
              <a:t>Les Cités Grecques sont la plupart du temps dirigées par des rois et leur élite militaire, comme c'est le cas au sud à Spartes ou au Nord en Macédoine...</a:t>
            </a:r>
            <a:endParaRPr lang="fr-FR" sz="1600" dirty="0"/>
          </a:p>
        </p:txBody>
      </p:sp>
      <p:pic>
        <p:nvPicPr>
          <p:cNvPr id="6" name="Image 6" descr="Une image contenant texte, livre, intérieur&#10;&#10;Description générée automatiquement">
            <a:extLst>
              <a:ext uri="{FF2B5EF4-FFF2-40B4-BE49-F238E27FC236}">
                <a16:creationId xmlns:a16="http://schemas.microsoft.com/office/drawing/2014/main" id="{070FEB50-E0DA-43A1-BD59-805606D79EC4}"/>
              </a:ext>
            </a:extLst>
          </p:cNvPr>
          <p:cNvPicPr>
            <a:picLocks noChangeAspect="1"/>
          </p:cNvPicPr>
          <p:nvPr/>
        </p:nvPicPr>
        <p:blipFill>
          <a:blip r:embed="rId2"/>
          <a:stretch>
            <a:fillRect/>
          </a:stretch>
        </p:blipFill>
        <p:spPr>
          <a:xfrm>
            <a:off x="1106291" y="2339025"/>
            <a:ext cx="6539345" cy="4070626"/>
          </a:xfrm>
          <a:prstGeom prst="rect">
            <a:avLst/>
          </a:prstGeom>
          <a:ln>
            <a:noFill/>
          </a:ln>
          <a:effectLst>
            <a:softEdge rad="112500"/>
          </a:effectLst>
        </p:spPr>
      </p:pic>
      <p:pic>
        <p:nvPicPr>
          <p:cNvPr id="7" name="Image 7" descr="Une image contenant objet, pièce de monnaie&#10;&#10;Description générée automatiquement">
            <a:extLst>
              <a:ext uri="{FF2B5EF4-FFF2-40B4-BE49-F238E27FC236}">
                <a16:creationId xmlns:a16="http://schemas.microsoft.com/office/drawing/2014/main" id="{DD5BC4BE-AAE4-4F30-BFB4-AB3A239A95CC}"/>
              </a:ext>
            </a:extLst>
          </p:cNvPr>
          <p:cNvPicPr>
            <a:picLocks noChangeAspect="1"/>
          </p:cNvPicPr>
          <p:nvPr/>
        </p:nvPicPr>
        <p:blipFill>
          <a:blip r:embed="rId3"/>
          <a:stretch>
            <a:fillRect/>
          </a:stretch>
        </p:blipFill>
        <p:spPr>
          <a:xfrm>
            <a:off x="8630856" y="4859148"/>
            <a:ext cx="2743200" cy="1325880"/>
          </a:xfrm>
          <a:prstGeom prst="rect">
            <a:avLst/>
          </a:prstGeom>
          <a:ln>
            <a:noFill/>
          </a:ln>
          <a:effectLst>
            <a:softEdge rad="112500"/>
          </a:effectLst>
        </p:spPr>
      </p:pic>
      <p:sp>
        <p:nvSpPr>
          <p:cNvPr id="8" name="ZoneTexte 7">
            <a:extLst>
              <a:ext uri="{FF2B5EF4-FFF2-40B4-BE49-F238E27FC236}">
                <a16:creationId xmlns:a16="http://schemas.microsoft.com/office/drawing/2014/main" id="{7E66EA5F-1E0B-4AA8-8975-70D271AFCC00}"/>
              </a:ext>
            </a:extLst>
          </p:cNvPr>
          <p:cNvSpPr txBox="1"/>
          <p:nvPr/>
        </p:nvSpPr>
        <p:spPr>
          <a:xfrm>
            <a:off x="8592273" y="6132652"/>
            <a:ext cx="303256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1200" dirty="0"/>
              <a:t>Philippe II – Roi de Macédoine</a:t>
            </a:r>
            <a:endParaRPr lang="fr-FR" sz="1200"/>
          </a:p>
        </p:txBody>
      </p:sp>
      <p:sp>
        <p:nvSpPr>
          <p:cNvPr id="10" name="ZoneTexte 9">
            <a:extLst>
              <a:ext uri="{FF2B5EF4-FFF2-40B4-BE49-F238E27FC236}">
                <a16:creationId xmlns:a16="http://schemas.microsoft.com/office/drawing/2014/main" id="{F6D6E855-558B-4505-AF61-799C2AFC7EAA}"/>
              </a:ext>
            </a:extLst>
          </p:cNvPr>
          <p:cNvSpPr txBox="1"/>
          <p:nvPr/>
        </p:nvSpPr>
        <p:spPr>
          <a:xfrm>
            <a:off x="8540428" y="505668"/>
            <a:ext cx="2907173" cy="10675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1600" dirty="0">
                <a:ea typeface="+mn-lt"/>
                <a:cs typeface="+mn-lt"/>
              </a:rPr>
              <a:t>Pourtant les Grecs possèdent la même culture, les mêmes dieux, la même langue et la même écriture. </a:t>
            </a:r>
            <a:endParaRPr lang="fr-FR" sz="1600" dirty="0"/>
          </a:p>
        </p:txBody>
      </p:sp>
      <p:pic>
        <p:nvPicPr>
          <p:cNvPr id="12" name="Image 12" descr="Une image contenant sculpture, bâtiment&#10;&#10;Description générée automatiquement">
            <a:extLst>
              <a:ext uri="{FF2B5EF4-FFF2-40B4-BE49-F238E27FC236}">
                <a16:creationId xmlns:a16="http://schemas.microsoft.com/office/drawing/2014/main" id="{B5A101A8-A3EA-4E36-A84E-606BAA74C1F7}"/>
              </a:ext>
            </a:extLst>
          </p:cNvPr>
          <p:cNvPicPr>
            <a:picLocks noChangeAspect="1"/>
          </p:cNvPicPr>
          <p:nvPr/>
        </p:nvPicPr>
        <p:blipFill>
          <a:blip r:embed="rId4"/>
          <a:stretch>
            <a:fillRect/>
          </a:stretch>
        </p:blipFill>
        <p:spPr>
          <a:xfrm>
            <a:off x="8630857" y="1545027"/>
            <a:ext cx="2743200" cy="1645920"/>
          </a:xfrm>
          <a:prstGeom prst="rect">
            <a:avLst/>
          </a:prstGeom>
          <a:ln>
            <a:noFill/>
          </a:ln>
          <a:effectLst>
            <a:softEdge rad="112500"/>
          </a:effectLst>
        </p:spPr>
      </p:pic>
      <p:sp>
        <p:nvSpPr>
          <p:cNvPr id="20" name="ZoneTexte 19">
            <a:extLst>
              <a:ext uri="{FF2B5EF4-FFF2-40B4-BE49-F238E27FC236}">
                <a16:creationId xmlns:a16="http://schemas.microsoft.com/office/drawing/2014/main" id="{B6659585-4A69-4BDD-9D09-36CE74713716}"/>
              </a:ext>
            </a:extLst>
          </p:cNvPr>
          <p:cNvSpPr txBox="1"/>
          <p:nvPr/>
        </p:nvSpPr>
        <p:spPr>
          <a:xfrm>
            <a:off x="8486172" y="3142525"/>
            <a:ext cx="303256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1200" dirty="0"/>
              <a:t>Poséidon, dieu grec de la mer</a:t>
            </a:r>
          </a:p>
        </p:txBody>
      </p:sp>
      <p:pic>
        <p:nvPicPr>
          <p:cNvPr id="13" name="Image 14" descr="Une image contenant texte&#10;&#10;Description générée automatiquement">
            <a:extLst>
              <a:ext uri="{FF2B5EF4-FFF2-40B4-BE49-F238E27FC236}">
                <a16:creationId xmlns:a16="http://schemas.microsoft.com/office/drawing/2014/main" id="{1557368C-5E25-46FD-AAF0-0A87E1E6C759}"/>
              </a:ext>
            </a:extLst>
          </p:cNvPr>
          <p:cNvPicPr>
            <a:picLocks noChangeAspect="1"/>
          </p:cNvPicPr>
          <p:nvPr/>
        </p:nvPicPr>
        <p:blipFill>
          <a:blip r:embed="rId5"/>
          <a:stretch>
            <a:fillRect/>
          </a:stretch>
        </p:blipFill>
        <p:spPr>
          <a:xfrm>
            <a:off x="1317489" y="623867"/>
            <a:ext cx="1549756" cy="959127"/>
          </a:xfrm>
          <a:prstGeom prst="rect">
            <a:avLst/>
          </a:prstGeom>
        </p:spPr>
      </p:pic>
    </p:spTree>
    <p:extLst>
      <p:ext uri="{BB962C8B-B14F-4D97-AF65-F5344CB8AC3E}">
        <p14:creationId xmlns:p14="http://schemas.microsoft.com/office/powerpoint/2010/main" val="12207382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par>
                                <p:cTn id="17" presetID="47"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1000"/>
                                        <p:tgtEl>
                                          <p:spTgt spid="20"/>
                                        </p:tgtEl>
                                      </p:cBhvr>
                                    </p:animEffect>
                                    <p:anim calcmode="lin" valueType="num">
                                      <p:cBhvr>
                                        <p:cTn id="25" dur="1000" fill="hold"/>
                                        <p:tgtEl>
                                          <p:spTgt spid="20"/>
                                        </p:tgtEl>
                                        <p:attrNameLst>
                                          <p:attrName>ppt_x</p:attrName>
                                        </p:attrNameLst>
                                      </p:cBhvr>
                                      <p:tavLst>
                                        <p:tav tm="0">
                                          <p:val>
                                            <p:strVal val="#ppt_x"/>
                                          </p:val>
                                        </p:tav>
                                        <p:tav tm="100000">
                                          <p:val>
                                            <p:strVal val="#ppt_x"/>
                                          </p:val>
                                        </p:tav>
                                      </p:tavLst>
                                    </p:anim>
                                    <p:anim calcmode="lin" valueType="num">
                                      <p:cBhvr>
                                        <p:cTn id="26" dur="1000" fill="hold"/>
                                        <p:tgtEl>
                                          <p:spTgt spid="2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1000"/>
                                        <p:tgtEl>
                                          <p:spTgt spid="26"/>
                                        </p:tgtEl>
                                      </p:cBhvr>
                                    </p:animEffect>
                                    <p:anim calcmode="lin" valueType="num">
                                      <p:cBhvr>
                                        <p:cTn id="30" dur="1000" fill="hold"/>
                                        <p:tgtEl>
                                          <p:spTgt spid="26"/>
                                        </p:tgtEl>
                                        <p:attrNameLst>
                                          <p:attrName>ppt_x</p:attrName>
                                        </p:attrNameLst>
                                      </p:cBhvr>
                                      <p:tavLst>
                                        <p:tav tm="0">
                                          <p:val>
                                            <p:strVal val="#ppt_x"/>
                                          </p:val>
                                        </p:tav>
                                        <p:tav tm="100000">
                                          <p:val>
                                            <p:strVal val="#ppt_x"/>
                                          </p:val>
                                        </p:tav>
                                      </p:tavLst>
                                    </p:anim>
                                    <p:anim calcmode="lin" valueType="num">
                                      <p:cBhvr>
                                        <p:cTn id="31" dur="1000" fill="hold"/>
                                        <p:tgtEl>
                                          <p:spTgt spid="26"/>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1000" fill="hold"/>
                                        <p:tgtEl>
                                          <p:spTgt spid="7"/>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8" grpId="0"/>
      <p:bldP spid="10"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9">
            <a:extLst>
              <a:ext uri="{FF2B5EF4-FFF2-40B4-BE49-F238E27FC236}">
                <a16:creationId xmlns:a16="http://schemas.microsoft.com/office/drawing/2014/main" id="{84A3A5EB-931E-46DE-A692-6731DB9885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21">
            <a:extLst>
              <a:ext uri="{FF2B5EF4-FFF2-40B4-BE49-F238E27FC236}">
                <a16:creationId xmlns:a16="http://schemas.microsoft.com/office/drawing/2014/main" id="{2358634F-705D-44E4-9FBF-A406E2F9A4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3">
            <a:extLst>
              <a:ext uri="{FF2B5EF4-FFF2-40B4-BE49-F238E27FC236}">
                <a16:creationId xmlns:a16="http://schemas.microsoft.com/office/drawing/2014/main" id="{6FCFE1E3-A09C-4196-A99F-B7C3014E96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re 1">
            <a:extLst>
              <a:ext uri="{FF2B5EF4-FFF2-40B4-BE49-F238E27FC236}">
                <a16:creationId xmlns:a16="http://schemas.microsoft.com/office/drawing/2014/main" id="{DE91D428-8BB8-4F9C-9DD7-0902848F538D}"/>
              </a:ext>
            </a:extLst>
          </p:cNvPr>
          <p:cNvSpPr>
            <a:spLocks noGrp="1"/>
          </p:cNvSpPr>
          <p:nvPr>
            <p:ph type="title"/>
          </p:nvPr>
        </p:nvSpPr>
        <p:spPr>
          <a:xfrm>
            <a:off x="671332" y="468150"/>
            <a:ext cx="10405640" cy="1371600"/>
          </a:xfrm>
        </p:spPr>
        <p:txBody>
          <a:bodyPr>
            <a:normAutofit/>
          </a:bodyPr>
          <a:lstStyle/>
          <a:p>
            <a:r>
              <a:rPr lang="fr-FR"/>
              <a:t>Le Monde Grec menacé par les Perses</a:t>
            </a:r>
          </a:p>
        </p:txBody>
      </p:sp>
      <p:sp>
        <p:nvSpPr>
          <p:cNvPr id="23" name="Content Placeholder 16">
            <a:extLst>
              <a:ext uri="{FF2B5EF4-FFF2-40B4-BE49-F238E27FC236}">
                <a16:creationId xmlns:a16="http://schemas.microsoft.com/office/drawing/2014/main" id="{A8C0D4B3-73B6-4F7F-BD06-94A69C3AC341}"/>
              </a:ext>
            </a:extLst>
          </p:cNvPr>
          <p:cNvSpPr>
            <a:spLocks noGrp="1"/>
          </p:cNvSpPr>
          <p:nvPr>
            <p:ph idx="1"/>
          </p:nvPr>
        </p:nvSpPr>
        <p:spPr>
          <a:xfrm>
            <a:off x="1066800" y="1647779"/>
            <a:ext cx="7193711" cy="3931920"/>
          </a:xfrm>
        </p:spPr>
        <p:txBody>
          <a:bodyPr vert="horz" lIns="91440" tIns="45720" rIns="91440" bIns="45720" rtlCol="0" anchor="t">
            <a:normAutofit/>
          </a:bodyPr>
          <a:lstStyle/>
          <a:p>
            <a:r>
              <a:rPr lang="en-US" dirty="0"/>
              <a:t>Il y aura au 5ème siècle av. JC de </a:t>
            </a:r>
            <a:r>
              <a:rPr lang="en-US" dirty="0" err="1"/>
              <a:t>nombreuses</a:t>
            </a:r>
            <a:r>
              <a:rPr lang="en-US" dirty="0"/>
              <a:t> </a:t>
            </a:r>
            <a:r>
              <a:rPr lang="en-US" dirty="0" err="1"/>
              <a:t>guerres</a:t>
            </a:r>
            <a:r>
              <a:rPr lang="en-US" dirty="0"/>
              <a:t> entre les Grecs et </a:t>
            </a:r>
            <a:r>
              <a:rPr lang="en-US" dirty="0" err="1"/>
              <a:t>l'immense</a:t>
            </a:r>
            <a:r>
              <a:rPr lang="en-US" dirty="0"/>
              <a:t> empire </a:t>
            </a:r>
            <a:r>
              <a:rPr lang="en-US" dirty="0" err="1"/>
              <a:t>voisin</a:t>
            </a:r>
            <a:r>
              <a:rPr lang="en-US" dirty="0"/>
              <a:t> des Perses et des </a:t>
            </a:r>
            <a:r>
              <a:rPr lang="en-US" dirty="0" err="1" smtClean="0"/>
              <a:t>Mèdes</a:t>
            </a:r>
            <a:r>
              <a:rPr lang="en-US" dirty="0" smtClean="0"/>
              <a:t> (les </a:t>
            </a:r>
            <a:r>
              <a:rPr lang="en-US" dirty="0" err="1" smtClean="0"/>
              <a:t>guerres</a:t>
            </a:r>
            <a:r>
              <a:rPr lang="en-US" dirty="0" smtClean="0"/>
              <a:t> </a:t>
            </a:r>
            <a:r>
              <a:rPr lang="en-US" dirty="0" err="1" smtClean="0"/>
              <a:t>médiques</a:t>
            </a:r>
            <a:r>
              <a:rPr lang="en-US" dirty="0" smtClean="0"/>
              <a:t>)...</a:t>
            </a:r>
            <a:endParaRPr lang="en-US" dirty="0"/>
          </a:p>
        </p:txBody>
      </p:sp>
      <p:sp>
        <p:nvSpPr>
          <p:cNvPr id="26" name="ZoneTexte 25">
            <a:extLst>
              <a:ext uri="{FF2B5EF4-FFF2-40B4-BE49-F238E27FC236}">
                <a16:creationId xmlns:a16="http://schemas.microsoft.com/office/drawing/2014/main" id="{ED315F6F-61B2-47CC-87C7-91D4436ACDA8}"/>
              </a:ext>
            </a:extLst>
          </p:cNvPr>
          <p:cNvSpPr txBox="1"/>
          <p:nvPr/>
        </p:nvSpPr>
        <p:spPr>
          <a:xfrm>
            <a:off x="8544047" y="1782499"/>
            <a:ext cx="3177248"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1600" dirty="0">
                <a:ea typeface="+mn-lt"/>
                <a:cs typeface="+mn-lt"/>
              </a:rPr>
              <a:t>Les Cités Grecques vont se coaliser et se renforcer pour se défendre contre l'Empire Perse...</a:t>
            </a:r>
            <a:endParaRPr lang="fr-FR" sz="1600" dirty="0"/>
          </a:p>
        </p:txBody>
      </p:sp>
      <p:pic>
        <p:nvPicPr>
          <p:cNvPr id="5" name="Image 8">
            <a:extLst>
              <a:ext uri="{FF2B5EF4-FFF2-40B4-BE49-F238E27FC236}">
                <a16:creationId xmlns:a16="http://schemas.microsoft.com/office/drawing/2014/main" id="{A4CEE3DD-ED07-4DBA-B639-8CE4D67B574F}"/>
              </a:ext>
            </a:extLst>
          </p:cNvPr>
          <p:cNvPicPr>
            <a:picLocks noChangeAspect="1"/>
          </p:cNvPicPr>
          <p:nvPr/>
        </p:nvPicPr>
        <p:blipFill>
          <a:blip r:embed="rId2"/>
          <a:stretch>
            <a:fillRect/>
          </a:stretch>
        </p:blipFill>
        <p:spPr>
          <a:xfrm>
            <a:off x="6323274" y="2610814"/>
            <a:ext cx="2468060" cy="1858218"/>
          </a:xfrm>
          <a:prstGeom prst="rect">
            <a:avLst/>
          </a:prstGeom>
          <a:ln>
            <a:noFill/>
          </a:ln>
          <a:effectLst>
            <a:softEdge rad="112500"/>
          </a:effectLst>
        </p:spPr>
      </p:pic>
      <p:pic>
        <p:nvPicPr>
          <p:cNvPr id="11" name="Image 12" descr="Une image contenant carte&#10;&#10;Description générée automatiquement">
            <a:extLst>
              <a:ext uri="{FF2B5EF4-FFF2-40B4-BE49-F238E27FC236}">
                <a16:creationId xmlns:a16="http://schemas.microsoft.com/office/drawing/2014/main" id="{C61CF142-4DE6-49B4-8F61-FDDB699640CF}"/>
              </a:ext>
            </a:extLst>
          </p:cNvPr>
          <p:cNvPicPr>
            <a:picLocks noChangeAspect="1"/>
          </p:cNvPicPr>
          <p:nvPr/>
        </p:nvPicPr>
        <p:blipFill>
          <a:blip r:embed="rId3"/>
          <a:stretch>
            <a:fillRect/>
          </a:stretch>
        </p:blipFill>
        <p:spPr>
          <a:xfrm>
            <a:off x="962629" y="2342509"/>
            <a:ext cx="5009908" cy="4005641"/>
          </a:xfrm>
          <a:prstGeom prst="rect">
            <a:avLst/>
          </a:prstGeom>
          <a:ln>
            <a:noFill/>
          </a:ln>
          <a:effectLst>
            <a:softEdge rad="112500"/>
          </a:effectLst>
        </p:spPr>
      </p:pic>
      <p:pic>
        <p:nvPicPr>
          <p:cNvPr id="9" name="Image 10" descr="Une image contenant carte&#10;&#10;Description générée automatiquement">
            <a:extLst>
              <a:ext uri="{FF2B5EF4-FFF2-40B4-BE49-F238E27FC236}">
                <a16:creationId xmlns:a16="http://schemas.microsoft.com/office/drawing/2014/main" id="{B543BD65-4D4B-49F7-A0A0-F2527501A5E6}"/>
              </a:ext>
            </a:extLst>
          </p:cNvPr>
          <p:cNvPicPr>
            <a:picLocks noChangeAspect="1"/>
          </p:cNvPicPr>
          <p:nvPr/>
        </p:nvPicPr>
        <p:blipFill>
          <a:blip r:embed="rId4"/>
          <a:stretch>
            <a:fillRect/>
          </a:stretch>
        </p:blipFill>
        <p:spPr>
          <a:xfrm>
            <a:off x="6026552" y="4621675"/>
            <a:ext cx="3061504" cy="1542080"/>
          </a:xfrm>
          <a:prstGeom prst="rect">
            <a:avLst/>
          </a:prstGeom>
          <a:ln>
            <a:noFill/>
          </a:ln>
          <a:effectLst>
            <a:softEdge rad="112500"/>
          </a:effectLst>
        </p:spPr>
      </p:pic>
      <p:pic>
        <p:nvPicPr>
          <p:cNvPr id="13" name="Image 13" descr="Une image contenant texte, personne&#10;&#10;Description générée automatiquement">
            <a:extLst>
              <a:ext uri="{FF2B5EF4-FFF2-40B4-BE49-F238E27FC236}">
                <a16:creationId xmlns:a16="http://schemas.microsoft.com/office/drawing/2014/main" id="{C894752E-0397-4B6F-BFB9-3F1E8B01D318}"/>
              </a:ext>
            </a:extLst>
          </p:cNvPr>
          <p:cNvPicPr>
            <a:picLocks noChangeAspect="1"/>
          </p:cNvPicPr>
          <p:nvPr/>
        </p:nvPicPr>
        <p:blipFill>
          <a:blip r:embed="rId5"/>
          <a:stretch>
            <a:fillRect/>
          </a:stretch>
        </p:blipFill>
        <p:spPr>
          <a:xfrm>
            <a:off x="9113607" y="2750917"/>
            <a:ext cx="2202103" cy="3507130"/>
          </a:xfrm>
          <a:prstGeom prst="rect">
            <a:avLst/>
          </a:prstGeom>
          <a:ln>
            <a:noFill/>
          </a:ln>
          <a:effectLst>
            <a:softEdge rad="112500"/>
          </a:effectLst>
        </p:spPr>
      </p:pic>
      <p:pic>
        <p:nvPicPr>
          <p:cNvPr id="14" name="Image 14" descr="Une image contenant texte&#10;&#10;Description générée automatiquement">
            <a:extLst>
              <a:ext uri="{FF2B5EF4-FFF2-40B4-BE49-F238E27FC236}">
                <a16:creationId xmlns:a16="http://schemas.microsoft.com/office/drawing/2014/main" id="{CE920B44-499C-4C0A-809D-64BB1FE778A5}"/>
              </a:ext>
            </a:extLst>
          </p:cNvPr>
          <p:cNvPicPr>
            <a:picLocks noChangeAspect="1"/>
          </p:cNvPicPr>
          <p:nvPr/>
        </p:nvPicPr>
        <p:blipFill>
          <a:blip r:embed="rId6"/>
          <a:stretch>
            <a:fillRect/>
          </a:stretch>
        </p:blipFill>
        <p:spPr>
          <a:xfrm>
            <a:off x="10027439" y="585284"/>
            <a:ext cx="1549756" cy="959127"/>
          </a:xfrm>
          <a:prstGeom prst="rect">
            <a:avLst/>
          </a:prstGeom>
        </p:spPr>
      </p:pic>
    </p:spTree>
    <p:extLst>
      <p:ext uri="{BB962C8B-B14F-4D97-AF65-F5344CB8AC3E}">
        <p14:creationId xmlns:p14="http://schemas.microsoft.com/office/powerpoint/2010/main" val="26562183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1000"/>
                                        <p:tgtEl>
                                          <p:spTgt spid="26"/>
                                        </p:tgtEl>
                                      </p:cBhvr>
                                    </p:animEffect>
                                    <p:anim calcmode="lin" valueType="num">
                                      <p:cBhvr>
                                        <p:cTn id="15" dur="1000" fill="hold"/>
                                        <p:tgtEl>
                                          <p:spTgt spid="26"/>
                                        </p:tgtEl>
                                        <p:attrNameLst>
                                          <p:attrName>ppt_x</p:attrName>
                                        </p:attrNameLst>
                                      </p:cBhvr>
                                      <p:tavLst>
                                        <p:tav tm="0">
                                          <p:val>
                                            <p:strVal val="#ppt_x"/>
                                          </p:val>
                                        </p:tav>
                                        <p:tav tm="100000">
                                          <p:val>
                                            <p:strVal val="#ppt_x"/>
                                          </p:val>
                                        </p:tav>
                                      </p:tavLst>
                                    </p:anim>
                                    <p:anim calcmode="lin" valueType="num">
                                      <p:cBhvr>
                                        <p:cTn id="16" dur="1000" fill="hold"/>
                                        <p:tgtEl>
                                          <p:spTgt spid="26"/>
                                        </p:tgtEl>
                                        <p:attrNameLst>
                                          <p:attrName>ppt_y</p:attrName>
                                        </p:attrNameLst>
                                      </p:cBhvr>
                                      <p:tavLst>
                                        <p:tav tm="0">
                                          <p:val>
                                            <p:strVal val="#ppt_y-.1"/>
                                          </p:val>
                                        </p:tav>
                                        <p:tav tm="100000">
                                          <p:val>
                                            <p:strVal val="#ppt_y"/>
                                          </p:val>
                                        </p:tav>
                                      </p:tavLst>
                                    </p:anim>
                                  </p:childTnLst>
                                </p:cTn>
                              </p:par>
                              <p:par>
                                <p:cTn id="17" presetID="47"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9">
            <a:extLst>
              <a:ext uri="{FF2B5EF4-FFF2-40B4-BE49-F238E27FC236}">
                <a16:creationId xmlns:a16="http://schemas.microsoft.com/office/drawing/2014/main" id="{84A3A5EB-931E-46DE-A692-6731DB9885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21">
            <a:extLst>
              <a:ext uri="{FF2B5EF4-FFF2-40B4-BE49-F238E27FC236}">
                <a16:creationId xmlns:a16="http://schemas.microsoft.com/office/drawing/2014/main" id="{2358634F-705D-44E4-9FBF-A406E2F9A4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3">
            <a:extLst>
              <a:ext uri="{FF2B5EF4-FFF2-40B4-BE49-F238E27FC236}">
                <a16:creationId xmlns:a16="http://schemas.microsoft.com/office/drawing/2014/main" id="{6FCFE1E3-A09C-4196-A99F-B7C3014E96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re 1">
            <a:extLst>
              <a:ext uri="{FF2B5EF4-FFF2-40B4-BE49-F238E27FC236}">
                <a16:creationId xmlns:a16="http://schemas.microsoft.com/office/drawing/2014/main" id="{DE91D428-8BB8-4F9C-9DD7-0902848F538D}"/>
              </a:ext>
            </a:extLst>
          </p:cNvPr>
          <p:cNvSpPr>
            <a:spLocks noGrp="1"/>
          </p:cNvSpPr>
          <p:nvPr>
            <p:ph type="title"/>
          </p:nvPr>
        </p:nvSpPr>
        <p:spPr>
          <a:xfrm>
            <a:off x="1098751" y="456438"/>
            <a:ext cx="10405640" cy="1371600"/>
          </a:xfrm>
        </p:spPr>
        <p:txBody>
          <a:bodyPr>
            <a:normAutofit/>
          </a:bodyPr>
          <a:lstStyle/>
          <a:p>
            <a:r>
              <a:rPr lang="fr-FR" dirty="0"/>
              <a:t>A l'époque, les rois ont tous les </a:t>
            </a:r>
            <a:r>
              <a:rPr lang="fr-FR" dirty="0" smtClean="0"/>
              <a:t>pouvoirs…</a:t>
            </a:r>
            <a:endParaRPr lang="fr-FR" dirty="0"/>
          </a:p>
        </p:txBody>
      </p:sp>
      <p:sp>
        <p:nvSpPr>
          <p:cNvPr id="23" name="Content Placeholder 16">
            <a:extLst>
              <a:ext uri="{FF2B5EF4-FFF2-40B4-BE49-F238E27FC236}">
                <a16:creationId xmlns:a16="http://schemas.microsoft.com/office/drawing/2014/main" id="{A8C0D4B3-73B6-4F7F-BD06-94A69C3AC341}"/>
              </a:ext>
            </a:extLst>
          </p:cNvPr>
          <p:cNvSpPr>
            <a:spLocks noGrp="1"/>
          </p:cNvSpPr>
          <p:nvPr>
            <p:ph idx="1"/>
          </p:nvPr>
        </p:nvSpPr>
        <p:spPr>
          <a:xfrm>
            <a:off x="1146927" y="1656091"/>
            <a:ext cx="5555270" cy="691295"/>
          </a:xfrm>
        </p:spPr>
        <p:txBody>
          <a:bodyPr vert="horz" lIns="91440" tIns="45720" rIns="91440" bIns="45720" rtlCol="0" anchor="t">
            <a:normAutofit/>
          </a:bodyPr>
          <a:lstStyle/>
          <a:p>
            <a:pPr marL="0" indent="0">
              <a:buNone/>
            </a:pPr>
            <a:r>
              <a:rPr lang="en-US" sz="1600" dirty="0" err="1" smtClean="0"/>
              <a:t>Exemple</a:t>
            </a:r>
            <a:r>
              <a:rPr lang="en-US" sz="1600" dirty="0" smtClean="0"/>
              <a:t> : Cyrus </a:t>
            </a:r>
            <a:r>
              <a:rPr lang="en-US" sz="1600" dirty="0"/>
              <a:t>le Grand, Roi Perse de 559 à 530 </a:t>
            </a:r>
            <a:r>
              <a:rPr lang="en-US" sz="1600" dirty="0" err="1"/>
              <a:t>avant</a:t>
            </a:r>
            <a:r>
              <a:rPr lang="en-US" sz="1600" dirty="0"/>
              <a:t> JC</a:t>
            </a:r>
          </a:p>
        </p:txBody>
      </p:sp>
      <p:pic>
        <p:nvPicPr>
          <p:cNvPr id="3" name="Image 3" descr="Une image contenant intérieur, morceau, tranche, coupe&#10;&#10;Description générée automatiquement">
            <a:extLst>
              <a:ext uri="{FF2B5EF4-FFF2-40B4-BE49-F238E27FC236}">
                <a16:creationId xmlns:a16="http://schemas.microsoft.com/office/drawing/2014/main" id="{986F9912-844A-47AF-B7F9-14FDDAB87D6A}"/>
              </a:ext>
            </a:extLst>
          </p:cNvPr>
          <p:cNvPicPr>
            <a:picLocks noChangeAspect="1"/>
          </p:cNvPicPr>
          <p:nvPr/>
        </p:nvPicPr>
        <p:blipFill>
          <a:blip r:embed="rId2"/>
          <a:stretch>
            <a:fillRect/>
          </a:stretch>
        </p:blipFill>
        <p:spPr>
          <a:xfrm>
            <a:off x="6936893" y="2297872"/>
            <a:ext cx="3650830" cy="2204887"/>
          </a:xfrm>
          <a:prstGeom prst="rect">
            <a:avLst/>
          </a:prstGeom>
          <a:ln>
            <a:noFill/>
          </a:ln>
          <a:effectLst>
            <a:softEdge rad="112500"/>
          </a:effectLst>
        </p:spPr>
      </p:pic>
      <p:sp>
        <p:nvSpPr>
          <p:cNvPr id="4" name="ZoneTexte 3">
            <a:extLst>
              <a:ext uri="{FF2B5EF4-FFF2-40B4-BE49-F238E27FC236}">
                <a16:creationId xmlns:a16="http://schemas.microsoft.com/office/drawing/2014/main" id="{0BE60E94-7502-420B-A4ED-52C25CBDB7BD}"/>
              </a:ext>
            </a:extLst>
          </p:cNvPr>
          <p:cNvSpPr txBox="1"/>
          <p:nvPr/>
        </p:nvSpPr>
        <p:spPr>
          <a:xfrm>
            <a:off x="7239264" y="2001738"/>
            <a:ext cx="353529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600" dirty="0"/>
              <a:t>Le </a:t>
            </a:r>
            <a:r>
              <a:rPr lang="fr-FR" sz="1600" dirty="0" smtClean="0"/>
              <a:t>cylindre-sceau </a:t>
            </a:r>
            <a:r>
              <a:rPr lang="fr-FR" sz="1600" dirty="0"/>
              <a:t>de Cyrus Le Grand</a:t>
            </a:r>
          </a:p>
        </p:txBody>
      </p:sp>
      <p:pic>
        <p:nvPicPr>
          <p:cNvPr id="6" name="Image 6" descr="Une image contenant texte, pierre&#10;&#10;Description générée automatiquement">
            <a:extLst>
              <a:ext uri="{FF2B5EF4-FFF2-40B4-BE49-F238E27FC236}">
                <a16:creationId xmlns:a16="http://schemas.microsoft.com/office/drawing/2014/main" id="{7A4A52B7-750B-45FD-AB4E-011258FFCCDA}"/>
              </a:ext>
            </a:extLst>
          </p:cNvPr>
          <p:cNvPicPr>
            <a:picLocks noChangeAspect="1"/>
          </p:cNvPicPr>
          <p:nvPr/>
        </p:nvPicPr>
        <p:blipFill>
          <a:blip r:embed="rId3"/>
          <a:stretch>
            <a:fillRect/>
          </a:stretch>
        </p:blipFill>
        <p:spPr>
          <a:xfrm>
            <a:off x="1136247" y="1990086"/>
            <a:ext cx="4865541" cy="2619785"/>
          </a:xfrm>
          <a:prstGeom prst="rect">
            <a:avLst/>
          </a:prstGeom>
          <a:ln>
            <a:noFill/>
          </a:ln>
          <a:effectLst>
            <a:softEdge rad="112500"/>
          </a:effectLst>
        </p:spPr>
      </p:pic>
      <p:sp>
        <p:nvSpPr>
          <p:cNvPr id="16" name="ZoneTexte 15">
            <a:extLst>
              <a:ext uri="{FF2B5EF4-FFF2-40B4-BE49-F238E27FC236}">
                <a16:creationId xmlns:a16="http://schemas.microsoft.com/office/drawing/2014/main" id="{A6712E7A-0B1B-4C44-91DB-CFD96A308E67}"/>
              </a:ext>
            </a:extLst>
          </p:cNvPr>
          <p:cNvSpPr txBox="1"/>
          <p:nvPr/>
        </p:nvSpPr>
        <p:spPr>
          <a:xfrm>
            <a:off x="1066921" y="4664717"/>
            <a:ext cx="10469300"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dirty="0">
                <a:ea typeface="+mn-lt"/>
                <a:cs typeface="+mn-lt"/>
              </a:rPr>
              <a:t>Je suis Cyrus, le roi du monde, le grand roi,</a:t>
            </a:r>
            <a:br>
              <a:rPr lang="fr-FR" dirty="0">
                <a:ea typeface="+mn-lt"/>
                <a:cs typeface="+mn-lt"/>
              </a:rPr>
            </a:br>
            <a:r>
              <a:rPr lang="fr-FR" dirty="0">
                <a:ea typeface="+mn-lt"/>
                <a:cs typeface="+mn-lt"/>
              </a:rPr>
              <a:t>le roi puissant, le roi de Babylone, le roi de Sumer et d'Akkad,</a:t>
            </a:r>
            <a:br>
              <a:rPr lang="fr-FR" dirty="0">
                <a:ea typeface="+mn-lt"/>
                <a:cs typeface="+mn-lt"/>
              </a:rPr>
            </a:br>
            <a:r>
              <a:rPr lang="fr-FR" dirty="0">
                <a:ea typeface="+mn-lt"/>
                <a:cs typeface="+mn-lt"/>
              </a:rPr>
              <a:t>le roi des quatre régions du monde, (...)</a:t>
            </a:r>
            <a:br>
              <a:rPr lang="fr-FR" dirty="0">
                <a:ea typeface="+mn-lt"/>
                <a:cs typeface="+mn-lt"/>
              </a:rPr>
            </a:br>
            <a:r>
              <a:rPr lang="fr-FR" dirty="0">
                <a:ea typeface="+mn-lt"/>
                <a:cs typeface="+mn-lt"/>
              </a:rPr>
              <a:t>celui dont </a:t>
            </a:r>
            <a:r>
              <a:rPr lang="fr-FR" dirty="0">
                <a:ea typeface="+mn-lt"/>
                <a:cs typeface="+mn-lt"/>
                <a:hlinkClick r:id="rId4"/>
              </a:rPr>
              <a:t>Bêl</a:t>
            </a:r>
            <a:r>
              <a:rPr lang="fr-FR" dirty="0">
                <a:ea typeface="+mn-lt"/>
                <a:cs typeface="+mn-lt"/>
              </a:rPr>
              <a:t> et </a:t>
            </a:r>
            <a:r>
              <a:rPr lang="fr-FR" u="sng" dirty="0">
                <a:ea typeface="+mn-lt"/>
                <a:cs typeface="+mn-lt"/>
                <a:hlinkClick r:id="rId5"/>
              </a:rPr>
              <a:t>Nabû</a:t>
            </a:r>
            <a:r>
              <a:rPr lang="fr-FR" dirty="0">
                <a:ea typeface="+mn-lt"/>
                <a:cs typeface="+mn-lt"/>
              </a:rPr>
              <a:t> (dieux mésopotamiens) ont chéri le règne,</a:t>
            </a:r>
            <a:br>
              <a:rPr lang="fr-FR" dirty="0">
                <a:ea typeface="+mn-lt"/>
                <a:cs typeface="+mn-lt"/>
              </a:rPr>
            </a:br>
            <a:r>
              <a:rPr lang="fr-FR" dirty="0">
                <a:ea typeface="+mn-lt"/>
                <a:cs typeface="+mn-lt"/>
              </a:rPr>
              <a:t>celui dont ils souhaitaient la royauté pour la joie de leur cœur.</a:t>
            </a:r>
            <a:endParaRPr lang="fr-FR" dirty="0"/>
          </a:p>
          <a:p>
            <a:pPr algn="r"/>
            <a:r>
              <a:rPr lang="fr-FR" dirty="0">
                <a:ea typeface="+mn-lt"/>
                <a:cs typeface="+mn-lt"/>
              </a:rPr>
              <a:t>— </a:t>
            </a:r>
            <a:r>
              <a:rPr lang="fr-FR" i="1" dirty="0">
                <a:ea typeface="+mn-lt"/>
                <a:cs typeface="+mn-lt"/>
              </a:rPr>
              <a:t>Passage du </a:t>
            </a:r>
            <a:r>
              <a:rPr lang="fr-FR" i="1" dirty="0">
                <a:ea typeface="+mn-lt"/>
                <a:cs typeface="+mn-lt"/>
                <a:hlinkClick r:id="rId6"/>
              </a:rPr>
              <a:t>cylindre de Cyrus</a:t>
            </a:r>
            <a:r>
              <a:rPr lang="fr-FR" i="1" dirty="0">
                <a:ea typeface="+mn-lt"/>
                <a:cs typeface="+mn-lt"/>
              </a:rPr>
              <a:t> donnant la titulature babylonienne de Cyrus.</a:t>
            </a:r>
            <a:endParaRPr lang="fr-FR" dirty="0"/>
          </a:p>
          <a:p>
            <a:pPr algn="l"/>
            <a:endParaRPr lang="fr-FR" dirty="0"/>
          </a:p>
        </p:txBody>
      </p:sp>
    </p:spTree>
    <p:extLst>
      <p:ext uri="{BB962C8B-B14F-4D97-AF65-F5344CB8AC3E}">
        <p14:creationId xmlns:p14="http://schemas.microsoft.com/office/powerpoint/2010/main" val="39827205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9">
            <a:extLst>
              <a:ext uri="{FF2B5EF4-FFF2-40B4-BE49-F238E27FC236}">
                <a16:creationId xmlns:a16="http://schemas.microsoft.com/office/drawing/2014/main" id="{84A3A5EB-931E-46DE-A692-6731DB9885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21">
            <a:extLst>
              <a:ext uri="{FF2B5EF4-FFF2-40B4-BE49-F238E27FC236}">
                <a16:creationId xmlns:a16="http://schemas.microsoft.com/office/drawing/2014/main" id="{2358634F-705D-44E4-9FBF-A406E2F9A4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3">
            <a:extLst>
              <a:ext uri="{FF2B5EF4-FFF2-40B4-BE49-F238E27FC236}">
                <a16:creationId xmlns:a16="http://schemas.microsoft.com/office/drawing/2014/main" id="{6FCFE1E3-A09C-4196-A99F-B7C3014E96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re 1">
            <a:extLst>
              <a:ext uri="{FF2B5EF4-FFF2-40B4-BE49-F238E27FC236}">
                <a16:creationId xmlns:a16="http://schemas.microsoft.com/office/drawing/2014/main" id="{DE91D428-8BB8-4F9C-9DD7-0902848F538D}"/>
              </a:ext>
            </a:extLst>
          </p:cNvPr>
          <p:cNvSpPr>
            <a:spLocks noGrp="1"/>
          </p:cNvSpPr>
          <p:nvPr>
            <p:ph type="title"/>
          </p:nvPr>
        </p:nvSpPr>
        <p:spPr>
          <a:xfrm>
            <a:off x="898847" y="310824"/>
            <a:ext cx="10203084" cy="1371600"/>
          </a:xfrm>
        </p:spPr>
        <p:txBody>
          <a:bodyPr>
            <a:normAutofit/>
          </a:bodyPr>
          <a:lstStyle/>
          <a:p>
            <a:r>
              <a:rPr lang="fr-FR" dirty="0" smtClean="0"/>
              <a:t>Les pères de la Démocratie à Athènes</a:t>
            </a:r>
            <a:endParaRPr lang="fr-FR" dirty="0"/>
          </a:p>
        </p:txBody>
      </p:sp>
      <p:sp>
        <p:nvSpPr>
          <p:cNvPr id="16" name="ZoneTexte 15">
            <a:extLst>
              <a:ext uri="{FF2B5EF4-FFF2-40B4-BE49-F238E27FC236}">
                <a16:creationId xmlns:a16="http://schemas.microsoft.com/office/drawing/2014/main" id="{A6712E7A-0B1B-4C44-91DB-CFD96A308E67}"/>
              </a:ext>
            </a:extLst>
          </p:cNvPr>
          <p:cNvSpPr txBox="1"/>
          <p:nvPr/>
        </p:nvSpPr>
        <p:spPr>
          <a:xfrm>
            <a:off x="898847" y="1374311"/>
            <a:ext cx="8761092" cy="47705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BE" sz="2400" b="1" u="sng" dirty="0"/>
              <a:t>Solon</a:t>
            </a:r>
            <a:r>
              <a:rPr lang="fr-BE" sz="1600" dirty="0"/>
              <a:t> (en grec ancien </a:t>
            </a:r>
            <a:r>
              <a:rPr lang="fr-BE" sz="1600" dirty="0" err="1"/>
              <a:t>Σόλων</a:t>
            </a:r>
            <a:r>
              <a:rPr lang="fr-BE" sz="1600" dirty="0"/>
              <a:t>), né à </a:t>
            </a:r>
            <a:r>
              <a:rPr lang="fr-BE" sz="1600" b="1" dirty="0"/>
              <a:t>Athènes</a:t>
            </a:r>
            <a:r>
              <a:rPr lang="fr-BE" sz="1600" dirty="0"/>
              <a:t> vers </a:t>
            </a:r>
            <a:r>
              <a:rPr lang="fr-BE" sz="1600" b="1" dirty="0"/>
              <a:t>640 av. </a:t>
            </a:r>
            <a:r>
              <a:rPr lang="fr-BE" sz="1600" b="1" dirty="0" smtClean="0"/>
              <a:t>J.C</a:t>
            </a:r>
            <a:r>
              <a:rPr lang="fr-BE" sz="1600" b="1" dirty="0"/>
              <a:t>. </a:t>
            </a:r>
            <a:r>
              <a:rPr lang="fr-BE" sz="1600" dirty="0"/>
              <a:t>et </a:t>
            </a:r>
            <a:r>
              <a:rPr lang="fr-BE" sz="1600" dirty="0" smtClean="0"/>
              <a:t>mort</a:t>
            </a:r>
            <a:r>
              <a:rPr lang="fr-BE" sz="1600" dirty="0"/>
              <a:t> vers </a:t>
            </a:r>
            <a:r>
              <a:rPr lang="fr-BE" sz="1600" b="1" dirty="0" smtClean="0"/>
              <a:t>558</a:t>
            </a:r>
            <a:r>
              <a:rPr lang="fr-BE" sz="1600" b="1" dirty="0"/>
              <a:t> av. </a:t>
            </a:r>
            <a:r>
              <a:rPr lang="fr-BE" sz="1600" b="1" dirty="0" smtClean="0"/>
              <a:t>J.C</a:t>
            </a:r>
            <a:r>
              <a:rPr lang="fr-BE" sz="1600" dirty="0" smtClean="0"/>
              <a:t>. à </a:t>
            </a:r>
            <a:r>
              <a:rPr lang="fr-BE" sz="1600" b="1" dirty="0" smtClean="0"/>
              <a:t>Chypre</a:t>
            </a:r>
            <a:r>
              <a:rPr lang="fr-BE" sz="1600" dirty="0" smtClean="0"/>
              <a:t>,</a:t>
            </a:r>
            <a:r>
              <a:rPr lang="fr-BE" sz="1600" b="1" dirty="0" smtClean="0"/>
              <a:t> </a:t>
            </a:r>
            <a:r>
              <a:rPr lang="fr-BE" sz="1600" dirty="0"/>
              <a:t>est un homme d'État, législateur et </a:t>
            </a:r>
            <a:r>
              <a:rPr lang="fr-BE" sz="1600" dirty="0" smtClean="0"/>
              <a:t>poète.  Il est considéré comme l’un des fondateurs de la</a:t>
            </a:r>
            <a:r>
              <a:rPr lang="fr-BE" sz="1600" dirty="0"/>
              <a:t> </a:t>
            </a:r>
            <a:r>
              <a:rPr lang="fr-BE" sz="1600" b="1" dirty="0"/>
              <a:t>démocratie</a:t>
            </a:r>
            <a:r>
              <a:rPr lang="fr-BE" sz="1600" dirty="0"/>
              <a:t> </a:t>
            </a:r>
            <a:r>
              <a:rPr lang="fr-BE" sz="1600" dirty="0" smtClean="0"/>
              <a:t>et est </a:t>
            </a:r>
            <a:r>
              <a:rPr lang="fr-BE" sz="1600" dirty="0"/>
              <a:t>à </a:t>
            </a:r>
            <a:r>
              <a:rPr lang="fr-BE" sz="1600" dirty="0" smtClean="0"/>
              <a:t>l'origine de </a:t>
            </a:r>
            <a:r>
              <a:rPr lang="fr-BE" sz="1600" b="1" dirty="0"/>
              <a:t>réformes</a:t>
            </a:r>
            <a:r>
              <a:rPr lang="fr-BE" sz="1600" dirty="0"/>
              <a:t> qui </a:t>
            </a:r>
            <a:r>
              <a:rPr lang="fr-BE" sz="1600" dirty="0" smtClean="0"/>
              <a:t>augmentèrent </a:t>
            </a:r>
            <a:r>
              <a:rPr lang="fr-BE" sz="1600" dirty="0"/>
              <a:t>considérablement le rôle de la classe populaire dans la politique athénienne</a:t>
            </a:r>
            <a:r>
              <a:rPr lang="fr-BE" sz="1600" dirty="0" smtClean="0"/>
              <a:t>.  Alors </a:t>
            </a:r>
            <a:r>
              <a:rPr lang="fr-BE" sz="1600" dirty="0"/>
              <a:t>qu’</a:t>
            </a:r>
            <a:r>
              <a:rPr lang="fr-BE" sz="1600" b="1" dirty="0"/>
              <a:t>Athènes</a:t>
            </a:r>
            <a:r>
              <a:rPr lang="fr-BE" sz="1600" dirty="0"/>
              <a:t> subit une grave crise </a:t>
            </a:r>
            <a:r>
              <a:rPr lang="fr-BE" sz="1600" dirty="0" smtClean="0"/>
              <a:t>sociale, </a:t>
            </a:r>
            <a:r>
              <a:rPr lang="fr-BE" sz="1600" b="1" dirty="0"/>
              <a:t>Solon</a:t>
            </a:r>
            <a:r>
              <a:rPr lang="fr-BE" sz="1600" dirty="0"/>
              <a:t> modifie en profondeur le fonctionnement de la </a:t>
            </a:r>
            <a:r>
              <a:rPr lang="fr-BE" sz="1600" dirty="0" smtClean="0"/>
              <a:t>cité : </a:t>
            </a:r>
          </a:p>
          <a:p>
            <a:pPr marL="285750" indent="-285750">
              <a:buFont typeface="Arial" panose="020B0604020202020204" pitchFamily="34" charset="0"/>
              <a:buChar char="•"/>
            </a:pPr>
            <a:r>
              <a:rPr lang="fr-BE" sz="1600" dirty="0" smtClean="0"/>
              <a:t>Il abolit </a:t>
            </a:r>
            <a:r>
              <a:rPr lang="fr-BE" sz="1600" b="1" dirty="0" smtClean="0"/>
              <a:t>l’esclavagisme </a:t>
            </a:r>
            <a:r>
              <a:rPr lang="fr-BE" sz="1600" b="1" dirty="0"/>
              <a:t>pour </a:t>
            </a:r>
            <a:r>
              <a:rPr lang="fr-BE" sz="1600" b="1" dirty="0" smtClean="0"/>
              <a:t>dettes</a:t>
            </a:r>
            <a:endParaRPr lang="fr-BE" sz="1600" dirty="0"/>
          </a:p>
          <a:p>
            <a:pPr marL="285750" indent="-285750">
              <a:buFont typeface="Arial" panose="020B0604020202020204" pitchFamily="34" charset="0"/>
              <a:buChar char="•"/>
            </a:pPr>
            <a:r>
              <a:rPr lang="fr-BE" sz="1600" dirty="0" smtClean="0"/>
              <a:t>Un </a:t>
            </a:r>
            <a:r>
              <a:rPr lang="fr-BE" sz="1600" b="1" dirty="0"/>
              <a:t>rôle militaire </a:t>
            </a:r>
            <a:r>
              <a:rPr lang="fr-BE" sz="1600" dirty="0" smtClean="0"/>
              <a:t>est attribué </a:t>
            </a:r>
            <a:r>
              <a:rPr lang="fr-BE" sz="1600" dirty="0"/>
              <a:t>à chaque </a:t>
            </a:r>
            <a:r>
              <a:rPr lang="fr-BE" sz="1600" b="1" dirty="0" smtClean="0"/>
              <a:t>classe sociale</a:t>
            </a:r>
            <a:endParaRPr lang="fr-BE" sz="1600" dirty="0"/>
          </a:p>
          <a:p>
            <a:pPr marL="285750" indent="-285750">
              <a:buFont typeface="Arial" panose="020B0604020202020204" pitchFamily="34" charset="0"/>
              <a:buChar char="•"/>
            </a:pPr>
            <a:r>
              <a:rPr lang="fr-BE" sz="1600" dirty="0" smtClean="0"/>
              <a:t>Il donne le </a:t>
            </a:r>
            <a:r>
              <a:rPr lang="fr-BE" sz="1600" dirty="0"/>
              <a:t>pouvoir </a:t>
            </a:r>
            <a:r>
              <a:rPr lang="fr-BE" sz="1600" dirty="0" smtClean="0"/>
              <a:t>de faire les lois à </a:t>
            </a:r>
            <a:r>
              <a:rPr lang="fr-BE" sz="1600" dirty="0"/>
              <a:t>la </a:t>
            </a:r>
            <a:r>
              <a:rPr lang="fr-BE" sz="1600" b="1" dirty="0"/>
              <a:t>Boulê</a:t>
            </a:r>
            <a:r>
              <a:rPr lang="fr-BE" sz="1600" dirty="0"/>
              <a:t>, assemblée jusqu’ici purement </a:t>
            </a:r>
            <a:r>
              <a:rPr lang="fr-BE" sz="1600" dirty="0" smtClean="0"/>
              <a:t>consultative</a:t>
            </a:r>
          </a:p>
          <a:p>
            <a:pPr marL="285750" indent="-285750">
              <a:buFont typeface="Arial" panose="020B0604020202020204" pitchFamily="34" charset="0"/>
              <a:buChar char="•"/>
            </a:pPr>
            <a:r>
              <a:rPr lang="fr-BE" sz="1600" dirty="0" smtClean="0"/>
              <a:t>Il crée </a:t>
            </a:r>
            <a:r>
              <a:rPr lang="fr-BE" sz="1600" b="1" dirty="0" smtClean="0"/>
              <a:t>l’Héliée</a:t>
            </a:r>
            <a:r>
              <a:rPr lang="fr-BE" sz="1600" dirty="0"/>
              <a:t>, tribunal </a:t>
            </a:r>
            <a:r>
              <a:rPr lang="fr-BE" sz="1600" dirty="0" smtClean="0"/>
              <a:t>populaire qui permet </a:t>
            </a:r>
            <a:r>
              <a:rPr lang="fr-BE" sz="1600" dirty="0"/>
              <a:t>à tous de participer à la justice de la </a:t>
            </a:r>
            <a:r>
              <a:rPr lang="fr-BE" sz="1600" dirty="0" smtClean="0"/>
              <a:t>cité </a:t>
            </a:r>
          </a:p>
          <a:p>
            <a:pPr marL="285750" indent="-285750">
              <a:buFont typeface="Arial" panose="020B0604020202020204" pitchFamily="34" charset="0"/>
              <a:buChar char="•"/>
            </a:pPr>
            <a:r>
              <a:rPr lang="fr-BE" sz="1600" dirty="0" smtClean="0"/>
              <a:t>Il crée </a:t>
            </a:r>
            <a:r>
              <a:rPr lang="fr-BE" sz="1600" b="1" dirty="0" smtClean="0"/>
              <a:t>l’Ecclésia</a:t>
            </a:r>
            <a:r>
              <a:rPr lang="fr-BE" sz="1600" dirty="0" smtClean="0"/>
              <a:t>, Assemblée des Citoyens qui se réunit 4 fois par mois pour voter à main levée les lois et les déclarations de guerre. Tous </a:t>
            </a:r>
            <a:r>
              <a:rPr lang="fr-BE" sz="1600" dirty="0"/>
              <a:t>les ans, elle élit </a:t>
            </a:r>
            <a:r>
              <a:rPr lang="fr-BE" sz="1600" dirty="0" smtClean="0"/>
              <a:t>le</a:t>
            </a:r>
            <a:r>
              <a:rPr lang="fr-BE" sz="1600" dirty="0"/>
              <a:t> </a:t>
            </a:r>
            <a:r>
              <a:rPr lang="fr-BE" sz="1600" b="1" dirty="0" smtClean="0"/>
              <a:t>stratège</a:t>
            </a:r>
            <a:r>
              <a:rPr lang="fr-BE" sz="1600" dirty="0"/>
              <a:t> </a:t>
            </a:r>
            <a:r>
              <a:rPr lang="fr-BE" sz="1600" dirty="0" smtClean="0"/>
              <a:t>(chef militaire de la ville) ainsi </a:t>
            </a:r>
            <a:r>
              <a:rPr lang="fr-BE" sz="1600" dirty="0"/>
              <a:t>que les </a:t>
            </a:r>
            <a:r>
              <a:rPr lang="fr-BE" sz="1600" dirty="0" smtClean="0"/>
              <a:t>9</a:t>
            </a:r>
            <a:r>
              <a:rPr lang="fr-BE" sz="1600" dirty="0"/>
              <a:t> </a:t>
            </a:r>
            <a:r>
              <a:rPr lang="fr-BE" sz="1600" b="1" dirty="0"/>
              <a:t>archontes</a:t>
            </a:r>
            <a:r>
              <a:rPr lang="fr-BE" sz="1600" dirty="0"/>
              <a:t> </a:t>
            </a:r>
            <a:r>
              <a:rPr lang="fr-BE" sz="1600" dirty="0" smtClean="0"/>
              <a:t>chargés du </a:t>
            </a:r>
            <a:r>
              <a:rPr lang="fr-BE" sz="1600" dirty="0"/>
              <a:t>gouvernement de la </a:t>
            </a:r>
            <a:r>
              <a:rPr lang="fr-BE" sz="1600" dirty="0" smtClean="0"/>
              <a:t>cité…</a:t>
            </a:r>
          </a:p>
          <a:p>
            <a:endParaRPr lang="fr-BE" sz="1600" dirty="0"/>
          </a:p>
          <a:p>
            <a:r>
              <a:rPr lang="fr-BE" sz="2400" b="1" u="sng" dirty="0" smtClean="0"/>
              <a:t>Clisthène</a:t>
            </a:r>
            <a:r>
              <a:rPr lang="fr-BE" sz="2400" b="1" dirty="0" smtClean="0"/>
              <a:t> </a:t>
            </a:r>
            <a:r>
              <a:rPr lang="fr-BE" sz="1600" dirty="0"/>
              <a:t>(en grec </a:t>
            </a:r>
            <a:r>
              <a:rPr lang="fr-BE" sz="1600" dirty="0" err="1" smtClean="0"/>
              <a:t>Κλεισθένης</a:t>
            </a:r>
            <a:r>
              <a:rPr lang="fr-BE" sz="1600" dirty="0" smtClean="0"/>
              <a:t>), né </a:t>
            </a:r>
            <a:r>
              <a:rPr lang="fr-BE" sz="1600" dirty="0"/>
              <a:t>vers </a:t>
            </a:r>
            <a:r>
              <a:rPr lang="fr-BE" sz="1600" b="1" dirty="0" smtClean="0"/>
              <a:t>565 </a:t>
            </a:r>
            <a:r>
              <a:rPr lang="fr-BE" sz="1600" b="1" dirty="0"/>
              <a:t>av. </a:t>
            </a:r>
            <a:r>
              <a:rPr lang="fr-BE" sz="1600" b="1" dirty="0" smtClean="0"/>
              <a:t>J.C</a:t>
            </a:r>
            <a:r>
              <a:rPr lang="fr-BE" sz="1600" b="1" dirty="0"/>
              <a:t>. </a:t>
            </a:r>
            <a:r>
              <a:rPr lang="fr-BE" sz="1600" dirty="0" smtClean="0"/>
              <a:t>à</a:t>
            </a:r>
            <a:r>
              <a:rPr lang="fr-BE" sz="1600" b="1" dirty="0" smtClean="0"/>
              <a:t> Athènes </a:t>
            </a:r>
            <a:r>
              <a:rPr lang="fr-BE" sz="1600" dirty="0" smtClean="0"/>
              <a:t>et </a:t>
            </a:r>
            <a:r>
              <a:rPr lang="fr-BE" sz="1600" dirty="0"/>
              <a:t>mort à une date </a:t>
            </a:r>
            <a:r>
              <a:rPr lang="fr-BE" sz="1600" dirty="0" smtClean="0"/>
              <a:t>inconnue, </a:t>
            </a:r>
            <a:r>
              <a:rPr lang="fr-BE" sz="1600" dirty="0"/>
              <a:t>est un réformateur et un homme </a:t>
            </a:r>
            <a:r>
              <a:rPr lang="fr-BE" sz="1600" dirty="0" smtClean="0"/>
              <a:t>politique, qui </a:t>
            </a:r>
            <a:r>
              <a:rPr lang="fr-BE" sz="1600" dirty="0"/>
              <a:t>au moyen </a:t>
            </a:r>
            <a:r>
              <a:rPr lang="fr-BE" sz="1600" dirty="0" smtClean="0"/>
              <a:t>de ses réformes, va </a:t>
            </a:r>
            <a:r>
              <a:rPr lang="fr-BE" sz="1600" dirty="0"/>
              <a:t>se </a:t>
            </a:r>
            <a:r>
              <a:rPr lang="fr-BE" sz="1600" dirty="0" smtClean="0"/>
              <a:t>poser en </a:t>
            </a:r>
            <a:r>
              <a:rPr lang="fr-BE" sz="1600" dirty="0"/>
              <a:t>champion de l'</a:t>
            </a:r>
            <a:r>
              <a:rPr lang="fr-BE" sz="1600" b="1" dirty="0"/>
              <a:t>isonomie </a:t>
            </a:r>
            <a:r>
              <a:rPr lang="fr-BE" sz="1600" dirty="0" smtClean="0"/>
              <a:t>(égalité civique des citoyens quelque soit leur degré de richesse).  Il </a:t>
            </a:r>
            <a:r>
              <a:rPr lang="fr-BE" sz="1600" dirty="0"/>
              <a:t>renversa </a:t>
            </a:r>
            <a:r>
              <a:rPr lang="fr-BE" sz="1600" dirty="0" smtClean="0"/>
              <a:t>le pouvoir des </a:t>
            </a:r>
            <a:r>
              <a:rPr lang="fr-BE" sz="1600" b="1" dirty="0" smtClean="0"/>
              <a:t>aristocrates</a:t>
            </a:r>
            <a:r>
              <a:rPr lang="fr-BE" sz="1600" dirty="0"/>
              <a:t> </a:t>
            </a:r>
            <a:r>
              <a:rPr lang="fr-BE" sz="1600" dirty="0" smtClean="0"/>
              <a:t>(qui souhaitaient revenir à un régime oligarchique) et partagea les terres de l’Attique entre tous les citoyens athéniens.</a:t>
            </a:r>
            <a:endParaRPr lang="fr-BE" sz="1600" dirty="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97099" y="1324922"/>
            <a:ext cx="1688041" cy="2757837"/>
          </a:xfrm>
          <a:prstGeom prst="rect">
            <a:avLst/>
          </a:prstGeom>
          <a:ln>
            <a:noFill/>
          </a:ln>
          <a:effectLst>
            <a:softEdge rad="112500"/>
          </a:effectLst>
        </p:spPr>
      </p:pic>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4484" y="4146839"/>
            <a:ext cx="1633269" cy="2128058"/>
          </a:xfrm>
          <a:prstGeom prst="rect">
            <a:avLst/>
          </a:prstGeom>
          <a:ln>
            <a:noFill/>
          </a:ln>
          <a:effectLst>
            <a:softEdge rad="112500"/>
          </a:effectLst>
        </p:spPr>
      </p:pic>
    </p:spTree>
    <p:extLst>
      <p:ext uri="{BB962C8B-B14F-4D97-AF65-F5344CB8AC3E}">
        <p14:creationId xmlns:p14="http://schemas.microsoft.com/office/powerpoint/2010/main" val="14520113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9">
            <a:extLst>
              <a:ext uri="{FF2B5EF4-FFF2-40B4-BE49-F238E27FC236}">
                <a16:creationId xmlns:a16="http://schemas.microsoft.com/office/drawing/2014/main" id="{84A3A5EB-931E-46DE-A692-6731DB9885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21">
            <a:extLst>
              <a:ext uri="{FF2B5EF4-FFF2-40B4-BE49-F238E27FC236}">
                <a16:creationId xmlns:a16="http://schemas.microsoft.com/office/drawing/2014/main" id="{2358634F-705D-44E4-9FBF-A406E2F9A4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9276" y="703279"/>
            <a:ext cx="3810868" cy="5779817"/>
          </a:xfrm>
          <a:prstGeom prst="rect">
            <a:avLst/>
          </a:prstGeom>
        </p:spPr>
      </p:pic>
      <p:sp>
        <p:nvSpPr>
          <p:cNvPr id="21" name="Rectangle 23">
            <a:extLst>
              <a:ext uri="{FF2B5EF4-FFF2-40B4-BE49-F238E27FC236}">
                <a16:creationId xmlns:a16="http://schemas.microsoft.com/office/drawing/2014/main" id="{6FCFE1E3-A09C-4196-A99F-B7C3014E96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re 1">
            <a:extLst>
              <a:ext uri="{FF2B5EF4-FFF2-40B4-BE49-F238E27FC236}">
                <a16:creationId xmlns:a16="http://schemas.microsoft.com/office/drawing/2014/main" id="{DE91D428-8BB8-4F9C-9DD7-0902848F538D}"/>
              </a:ext>
            </a:extLst>
          </p:cNvPr>
          <p:cNvSpPr>
            <a:spLocks noGrp="1"/>
          </p:cNvSpPr>
          <p:nvPr>
            <p:ph type="title"/>
          </p:nvPr>
        </p:nvSpPr>
        <p:spPr>
          <a:xfrm>
            <a:off x="898847" y="310824"/>
            <a:ext cx="10203084" cy="1371600"/>
          </a:xfrm>
        </p:spPr>
        <p:txBody>
          <a:bodyPr>
            <a:normAutofit/>
          </a:bodyPr>
          <a:lstStyle/>
          <a:p>
            <a:r>
              <a:rPr lang="fr-FR" dirty="0" smtClean="0"/>
              <a:t>Les pères de la Démocratie à Athènes</a:t>
            </a:r>
            <a:endParaRPr lang="fr-FR" dirty="0"/>
          </a:p>
        </p:txBody>
      </p:sp>
      <p:sp>
        <p:nvSpPr>
          <p:cNvPr id="16" name="ZoneTexte 15">
            <a:extLst>
              <a:ext uri="{FF2B5EF4-FFF2-40B4-BE49-F238E27FC236}">
                <a16:creationId xmlns:a16="http://schemas.microsoft.com/office/drawing/2014/main" id="{A6712E7A-0B1B-4C44-91DB-CFD96A308E67}"/>
              </a:ext>
            </a:extLst>
          </p:cNvPr>
          <p:cNvSpPr txBox="1"/>
          <p:nvPr/>
        </p:nvSpPr>
        <p:spPr>
          <a:xfrm>
            <a:off x="898847" y="1656953"/>
            <a:ext cx="7189438" cy="39087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BE" sz="2400" b="1" u="sng" dirty="0" smtClean="0"/>
              <a:t>Périclès</a:t>
            </a:r>
            <a:r>
              <a:rPr lang="fr-BE" sz="1600" dirty="0"/>
              <a:t> (en grec ancien </a:t>
            </a:r>
            <a:r>
              <a:rPr lang="fr-BE" sz="1600" dirty="0" err="1" smtClean="0"/>
              <a:t>Περικλῆς</a:t>
            </a:r>
            <a:r>
              <a:rPr lang="fr-BE" sz="1600" dirty="0" smtClean="0"/>
              <a:t>) né à </a:t>
            </a:r>
            <a:r>
              <a:rPr lang="fr-BE" sz="1600" b="1" dirty="0" smtClean="0"/>
              <a:t>Athènes</a:t>
            </a:r>
            <a:r>
              <a:rPr lang="fr-BE" sz="1600" dirty="0" smtClean="0"/>
              <a:t> </a:t>
            </a:r>
            <a:r>
              <a:rPr lang="fr-BE" sz="1600" dirty="0"/>
              <a:t>vers </a:t>
            </a:r>
            <a:r>
              <a:rPr lang="fr-BE" sz="1600" b="1" dirty="0"/>
              <a:t>495 av. J.-C.</a:t>
            </a:r>
            <a:r>
              <a:rPr lang="fr-BE" sz="1600" dirty="0"/>
              <a:t> </a:t>
            </a:r>
            <a:r>
              <a:rPr lang="fr-BE" sz="1600" dirty="0" smtClean="0"/>
              <a:t>– mort en </a:t>
            </a:r>
            <a:r>
              <a:rPr lang="fr-BE" sz="1600" b="1" dirty="0"/>
              <a:t>429 av. J.-</a:t>
            </a:r>
            <a:r>
              <a:rPr lang="fr-BE" sz="1600" b="1" dirty="0" smtClean="0"/>
              <a:t>C. </a:t>
            </a:r>
            <a:r>
              <a:rPr lang="fr-BE" sz="1600" dirty="0" smtClean="0"/>
              <a:t>est </a:t>
            </a:r>
            <a:r>
              <a:rPr lang="fr-BE" sz="1600" dirty="0"/>
              <a:t>un </a:t>
            </a:r>
            <a:r>
              <a:rPr lang="fr-BE" sz="1600" b="1" dirty="0"/>
              <a:t>stratège</a:t>
            </a:r>
            <a:r>
              <a:rPr lang="fr-BE" sz="1600" dirty="0"/>
              <a:t>, </a:t>
            </a:r>
            <a:r>
              <a:rPr lang="fr-BE" sz="1600" b="1" dirty="0"/>
              <a:t>orateur</a:t>
            </a:r>
            <a:r>
              <a:rPr lang="fr-BE" sz="1600" dirty="0"/>
              <a:t> et </a:t>
            </a:r>
            <a:r>
              <a:rPr lang="fr-BE" sz="1600" b="1" dirty="0"/>
              <a:t>homme d'État </a:t>
            </a:r>
            <a:r>
              <a:rPr lang="fr-BE" sz="1600" b="1" dirty="0" smtClean="0"/>
              <a:t>athénien. </a:t>
            </a:r>
            <a:r>
              <a:rPr lang="fr-BE" sz="1600" dirty="0" smtClean="0"/>
              <a:t> Il est très </a:t>
            </a:r>
            <a:r>
              <a:rPr lang="fr-BE" sz="1600" dirty="0"/>
              <a:t>influent durant l'âge d'or de la cité, plus précisément entre les </a:t>
            </a:r>
            <a:r>
              <a:rPr lang="fr-BE" sz="1600" b="1" dirty="0"/>
              <a:t>guerres </a:t>
            </a:r>
            <a:r>
              <a:rPr lang="fr-BE" sz="1600" b="1" dirty="0" smtClean="0"/>
              <a:t>médiques </a:t>
            </a:r>
            <a:r>
              <a:rPr lang="fr-BE" sz="1600" dirty="0" smtClean="0"/>
              <a:t>contre les </a:t>
            </a:r>
            <a:r>
              <a:rPr lang="fr-BE" sz="1600" b="1" dirty="0" smtClean="0"/>
              <a:t>Perses</a:t>
            </a:r>
            <a:r>
              <a:rPr lang="fr-BE" sz="1600" dirty="0" smtClean="0"/>
              <a:t> </a:t>
            </a:r>
            <a:r>
              <a:rPr lang="fr-BE" sz="1600" dirty="0"/>
              <a:t>et la </a:t>
            </a:r>
            <a:r>
              <a:rPr lang="fr-BE" sz="1600" b="1" dirty="0"/>
              <a:t>guerre du </a:t>
            </a:r>
            <a:r>
              <a:rPr lang="fr-BE" sz="1600" b="1" dirty="0" smtClean="0"/>
              <a:t>Péloponnèse </a:t>
            </a:r>
            <a:r>
              <a:rPr lang="fr-BE" sz="1600" dirty="0" smtClean="0"/>
              <a:t>contre </a:t>
            </a:r>
            <a:r>
              <a:rPr lang="fr-BE" sz="1600" b="1" dirty="0" smtClean="0"/>
              <a:t>Spartes</a:t>
            </a:r>
            <a:r>
              <a:rPr lang="fr-BE" sz="1600" dirty="0" smtClean="0"/>
              <a:t>.  </a:t>
            </a:r>
            <a:r>
              <a:rPr lang="fr-BE" sz="1600" b="1" dirty="0"/>
              <a:t>Périclès</a:t>
            </a:r>
            <a:r>
              <a:rPr lang="fr-BE" sz="1600" dirty="0"/>
              <a:t> fait de la </a:t>
            </a:r>
            <a:r>
              <a:rPr lang="fr-BE" sz="1600" b="1" dirty="0"/>
              <a:t>Ligue de Délos </a:t>
            </a:r>
            <a:r>
              <a:rPr lang="fr-BE" sz="1600" dirty="0"/>
              <a:t>un </a:t>
            </a:r>
            <a:r>
              <a:rPr lang="fr-BE" sz="1600" b="1" dirty="0"/>
              <a:t>empire </a:t>
            </a:r>
            <a:r>
              <a:rPr lang="fr-BE" sz="1600" b="1" dirty="0" smtClean="0"/>
              <a:t>athénien.</a:t>
            </a:r>
            <a:r>
              <a:rPr lang="fr-BE" sz="1600" dirty="0" smtClean="0"/>
              <a:t> </a:t>
            </a:r>
            <a:r>
              <a:rPr lang="fr-BE" sz="1600" dirty="0"/>
              <a:t> </a:t>
            </a:r>
            <a:r>
              <a:rPr lang="fr-BE" sz="1600" dirty="0" smtClean="0"/>
              <a:t>Les Cités de la ligue versent une contribution, ce qui lui permet de renforcer son armée, sa flotte navale et de financer une politique de grands travaux à </a:t>
            </a:r>
            <a:r>
              <a:rPr lang="fr-BE" sz="1600" b="1" dirty="0" smtClean="0"/>
              <a:t>Athènes</a:t>
            </a:r>
            <a:r>
              <a:rPr lang="fr-BE" sz="1600" dirty="0" smtClean="0"/>
              <a:t>.  Il </a:t>
            </a:r>
            <a:r>
              <a:rPr lang="fr-BE" sz="1600" dirty="0"/>
              <a:t>est à l'origine du projet de construction </a:t>
            </a:r>
            <a:r>
              <a:rPr lang="fr-BE" sz="1600" dirty="0" smtClean="0"/>
              <a:t>du </a:t>
            </a:r>
            <a:r>
              <a:rPr lang="fr-BE" sz="1600" b="1" dirty="0" smtClean="0"/>
              <a:t>Parthénon</a:t>
            </a:r>
            <a:r>
              <a:rPr lang="fr-BE" sz="1600" dirty="0" smtClean="0"/>
              <a:t> sur </a:t>
            </a:r>
            <a:r>
              <a:rPr lang="fr-BE" sz="1600" b="1" dirty="0" smtClean="0"/>
              <a:t>l'Acropole</a:t>
            </a:r>
            <a:r>
              <a:rPr lang="fr-BE" sz="1600" dirty="0" smtClean="0"/>
              <a:t>.  </a:t>
            </a:r>
          </a:p>
          <a:p>
            <a:pPr algn="just"/>
            <a:r>
              <a:rPr lang="fr-BE" sz="1600" dirty="0" smtClean="0"/>
              <a:t>                                  Il </a:t>
            </a:r>
            <a:r>
              <a:rPr lang="fr-BE" sz="1600" dirty="0"/>
              <a:t>a eu une influence si profonde sur la société athénienne </a:t>
            </a:r>
            <a:endParaRPr lang="fr-BE" sz="1600" dirty="0" smtClean="0"/>
          </a:p>
          <a:p>
            <a:pPr algn="just"/>
            <a:r>
              <a:rPr lang="fr-BE" sz="1600" dirty="0" smtClean="0"/>
              <a:t>                                  que </a:t>
            </a:r>
            <a:r>
              <a:rPr lang="fr-BE" sz="1600" b="1" dirty="0" smtClean="0"/>
              <a:t>Thucydide</a:t>
            </a:r>
            <a:r>
              <a:rPr lang="fr-BE" sz="1600" dirty="0" smtClean="0"/>
              <a:t>, historien de l’époque, </a:t>
            </a:r>
            <a:r>
              <a:rPr lang="fr-BE" sz="1600" dirty="0"/>
              <a:t>le qualifie de « premier </a:t>
            </a:r>
            <a:endParaRPr lang="fr-BE" sz="1600" dirty="0" smtClean="0"/>
          </a:p>
          <a:p>
            <a:pPr algn="just"/>
            <a:r>
              <a:rPr lang="fr-BE" sz="1600" dirty="0" smtClean="0"/>
              <a:t>                                  citoyen </a:t>
            </a:r>
            <a:r>
              <a:rPr lang="fr-BE" sz="1600" dirty="0"/>
              <a:t>de sa patrie » (</a:t>
            </a:r>
            <a:r>
              <a:rPr lang="fr-BE" sz="1600" dirty="0" smtClean="0"/>
              <a:t>son époque est </a:t>
            </a:r>
            <a:r>
              <a:rPr lang="fr-BE" sz="1600" dirty="0"/>
              <a:t>parfois appelée le </a:t>
            </a:r>
            <a:r>
              <a:rPr lang="fr-BE" sz="1600" dirty="0" smtClean="0"/>
              <a:t>« </a:t>
            </a:r>
            <a:r>
              <a:rPr lang="fr-BE" sz="1600" b="1" dirty="0"/>
              <a:t>siècle de </a:t>
            </a:r>
            <a:r>
              <a:rPr lang="fr-BE" sz="1600" b="1" dirty="0" smtClean="0"/>
              <a:t>                               </a:t>
            </a:r>
          </a:p>
          <a:p>
            <a:pPr algn="just"/>
            <a:r>
              <a:rPr lang="fr-BE" sz="1600" b="1" dirty="0"/>
              <a:t> </a:t>
            </a:r>
            <a:r>
              <a:rPr lang="fr-BE" sz="1600" b="1" dirty="0" smtClean="0"/>
              <a:t>                                 Périclès </a:t>
            </a:r>
            <a:r>
              <a:rPr lang="fr-BE" sz="1600" dirty="0" smtClean="0"/>
              <a:t>»).  Il </a:t>
            </a:r>
            <a:r>
              <a:rPr lang="fr-BE" sz="1600" dirty="0"/>
              <a:t>s'illustre également dans la </a:t>
            </a:r>
            <a:r>
              <a:rPr lang="fr-BE" sz="1600" dirty="0" smtClean="0"/>
              <a:t>promotion </a:t>
            </a:r>
            <a:r>
              <a:rPr lang="fr-BE" sz="1600" dirty="0"/>
              <a:t>des arts, une des principales raisons pour lesquelles </a:t>
            </a:r>
            <a:r>
              <a:rPr lang="fr-BE" sz="1600" b="1" dirty="0"/>
              <a:t>Athènes</a:t>
            </a:r>
            <a:r>
              <a:rPr lang="fr-BE" sz="1600" dirty="0"/>
              <a:t> détient la </a:t>
            </a:r>
            <a:r>
              <a:rPr lang="fr-BE" sz="1600" dirty="0" smtClean="0"/>
              <a:t>réputation de </a:t>
            </a:r>
            <a:r>
              <a:rPr lang="fr-BE" sz="1600" dirty="0"/>
              <a:t>centre éducatif et culturel du monde grec </a:t>
            </a:r>
            <a:r>
              <a:rPr lang="fr-BE" sz="1600" dirty="0" smtClean="0"/>
              <a:t>antique… Il </a:t>
            </a:r>
            <a:r>
              <a:rPr lang="fr-BE" sz="1600" dirty="0"/>
              <a:t>favorise la démocratie athénienne à tel point que des critiques le qualifient de </a:t>
            </a:r>
            <a:r>
              <a:rPr lang="fr-BE" sz="1600" b="1" dirty="0" smtClean="0"/>
              <a:t>démagogue</a:t>
            </a:r>
            <a:r>
              <a:rPr lang="fr-BE" sz="1600" dirty="0" smtClean="0"/>
              <a:t>…</a:t>
            </a:r>
          </a:p>
        </p:txBody>
      </p:sp>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847" y="3801452"/>
            <a:ext cx="1553408" cy="1017482"/>
          </a:xfrm>
          <a:prstGeom prst="rect">
            <a:avLst/>
          </a:prstGeom>
          <a:ln>
            <a:noFill/>
          </a:ln>
          <a:effectLst>
            <a:softEdge rad="112500"/>
          </a:effectLst>
        </p:spPr>
      </p:pic>
    </p:spTree>
    <p:extLst>
      <p:ext uri="{BB962C8B-B14F-4D97-AF65-F5344CB8AC3E}">
        <p14:creationId xmlns:p14="http://schemas.microsoft.com/office/powerpoint/2010/main" val="41354615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9">
            <a:extLst>
              <a:ext uri="{FF2B5EF4-FFF2-40B4-BE49-F238E27FC236}">
                <a16:creationId xmlns:a16="http://schemas.microsoft.com/office/drawing/2014/main" id="{84A3A5EB-931E-46DE-A692-6731DB9885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21">
            <a:extLst>
              <a:ext uri="{FF2B5EF4-FFF2-40B4-BE49-F238E27FC236}">
                <a16:creationId xmlns:a16="http://schemas.microsoft.com/office/drawing/2014/main" id="{2358634F-705D-44E4-9FBF-A406E2F9A4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3">
            <a:extLst>
              <a:ext uri="{FF2B5EF4-FFF2-40B4-BE49-F238E27FC236}">
                <a16:creationId xmlns:a16="http://schemas.microsoft.com/office/drawing/2014/main" id="{6FCFE1E3-A09C-4196-A99F-B7C3014E96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re 1">
            <a:extLst>
              <a:ext uri="{FF2B5EF4-FFF2-40B4-BE49-F238E27FC236}">
                <a16:creationId xmlns:a16="http://schemas.microsoft.com/office/drawing/2014/main" id="{DE91D428-8BB8-4F9C-9DD7-0902848F538D}"/>
              </a:ext>
            </a:extLst>
          </p:cNvPr>
          <p:cNvSpPr>
            <a:spLocks noGrp="1"/>
          </p:cNvSpPr>
          <p:nvPr>
            <p:ph type="title"/>
          </p:nvPr>
        </p:nvSpPr>
        <p:spPr>
          <a:xfrm>
            <a:off x="989635" y="371695"/>
            <a:ext cx="10203084" cy="1371600"/>
          </a:xfrm>
        </p:spPr>
        <p:txBody>
          <a:bodyPr>
            <a:normAutofit/>
          </a:bodyPr>
          <a:lstStyle/>
          <a:p>
            <a:r>
              <a:rPr lang="fr-FR"/>
              <a:t>Athènes, une Cité-Etat démocratique</a:t>
            </a:r>
          </a:p>
        </p:txBody>
      </p:sp>
      <p:sp>
        <p:nvSpPr>
          <p:cNvPr id="23" name="Content Placeholder 16">
            <a:extLst>
              <a:ext uri="{FF2B5EF4-FFF2-40B4-BE49-F238E27FC236}">
                <a16:creationId xmlns:a16="http://schemas.microsoft.com/office/drawing/2014/main" id="{A8C0D4B3-73B6-4F7F-BD06-94A69C3AC341}"/>
              </a:ext>
            </a:extLst>
          </p:cNvPr>
          <p:cNvSpPr>
            <a:spLocks noGrp="1"/>
          </p:cNvSpPr>
          <p:nvPr>
            <p:ph idx="1"/>
          </p:nvPr>
        </p:nvSpPr>
        <p:spPr>
          <a:xfrm>
            <a:off x="960699" y="2641272"/>
            <a:ext cx="7193711" cy="449870"/>
          </a:xfrm>
        </p:spPr>
        <p:txBody>
          <a:bodyPr vert="horz" lIns="91440" tIns="45720" rIns="91440" bIns="45720" rtlCol="0" anchor="t">
            <a:normAutofit/>
          </a:bodyPr>
          <a:lstStyle/>
          <a:p>
            <a:r>
              <a:rPr lang="en-US" dirty="0"/>
              <a:t>Reconstitution </a:t>
            </a:r>
            <a:r>
              <a:rPr lang="en-US" dirty="0" err="1"/>
              <a:t>d'</a:t>
            </a:r>
            <a:r>
              <a:rPr lang="en-US" b="1" dirty="0" err="1"/>
              <a:t>Athènes</a:t>
            </a:r>
            <a:r>
              <a:rPr lang="en-US" dirty="0"/>
              <a:t> au 5ème siècle av. JC</a:t>
            </a:r>
          </a:p>
        </p:txBody>
      </p:sp>
      <p:pic>
        <p:nvPicPr>
          <p:cNvPr id="14" name="Image 14" descr="Une image contenant texte&#10;&#10;Description générée automatiquement">
            <a:extLst>
              <a:ext uri="{FF2B5EF4-FFF2-40B4-BE49-F238E27FC236}">
                <a16:creationId xmlns:a16="http://schemas.microsoft.com/office/drawing/2014/main" id="{CE920B44-499C-4C0A-809D-64BB1FE778A5}"/>
              </a:ext>
            </a:extLst>
          </p:cNvPr>
          <p:cNvPicPr>
            <a:picLocks noChangeAspect="1"/>
          </p:cNvPicPr>
          <p:nvPr/>
        </p:nvPicPr>
        <p:blipFill>
          <a:blip r:embed="rId2"/>
          <a:stretch>
            <a:fillRect/>
          </a:stretch>
        </p:blipFill>
        <p:spPr>
          <a:xfrm>
            <a:off x="9988856" y="575639"/>
            <a:ext cx="1549756" cy="959127"/>
          </a:xfrm>
          <a:prstGeom prst="rect">
            <a:avLst/>
          </a:prstGeom>
        </p:spPr>
      </p:pic>
      <p:sp>
        <p:nvSpPr>
          <p:cNvPr id="4" name="ZoneTexte 3">
            <a:extLst>
              <a:ext uri="{FF2B5EF4-FFF2-40B4-BE49-F238E27FC236}">
                <a16:creationId xmlns:a16="http://schemas.microsoft.com/office/drawing/2014/main" id="{0BE60E94-7502-420B-A4ED-52C25CBDB7BD}"/>
              </a:ext>
            </a:extLst>
          </p:cNvPr>
          <p:cNvSpPr txBox="1"/>
          <p:nvPr/>
        </p:nvSpPr>
        <p:spPr>
          <a:xfrm>
            <a:off x="7280475" y="5457461"/>
            <a:ext cx="425755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b="1" dirty="0"/>
              <a:t>La Boulè</a:t>
            </a:r>
            <a:r>
              <a:rPr lang="fr-FR" dirty="0"/>
              <a:t> (500 citoyens tirés au sort chaque année) se charge de faire les lois de la Cité</a:t>
            </a:r>
          </a:p>
        </p:txBody>
      </p:sp>
      <p:sp>
        <p:nvSpPr>
          <p:cNvPr id="16" name="ZoneTexte 15">
            <a:extLst>
              <a:ext uri="{FF2B5EF4-FFF2-40B4-BE49-F238E27FC236}">
                <a16:creationId xmlns:a16="http://schemas.microsoft.com/office/drawing/2014/main" id="{A6712E7A-0B1B-4C44-91DB-CFD96A308E67}"/>
              </a:ext>
            </a:extLst>
          </p:cNvPr>
          <p:cNvSpPr txBox="1"/>
          <p:nvPr/>
        </p:nvSpPr>
        <p:spPr>
          <a:xfrm>
            <a:off x="1018692" y="1462390"/>
            <a:ext cx="104693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dirty="0"/>
              <a:t>Alors que la plupart </a:t>
            </a:r>
            <a:r>
              <a:rPr lang="fr-FR" dirty="0">
                <a:ea typeface="+mn-lt"/>
                <a:cs typeface="+mn-lt"/>
              </a:rPr>
              <a:t>des Cités grecques vivent en </a:t>
            </a:r>
            <a:r>
              <a:rPr lang="fr-FR" b="1" u="sng" dirty="0">
                <a:ea typeface="+mn-lt"/>
                <a:cs typeface="+mn-lt"/>
              </a:rPr>
              <a:t>oligarchie</a:t>
            </a:r>
            <a:r>
              <a:rPr lang="fr-FR" dirty="0">
                <a:ea typeface="+mn-lt"/>
                <a:cs typeface="+mn-lt"/>
              </a:rPr>
              <a:t> où tous les pouvoirs sont détenus par </a:t>
            </a:r>
            <a:endParaRPr lang="fr-FR"/>
          </a:p>
          <a:p>
            <a:r>
              <a:rPr lang="fr-FR" dirty="0">
                <a:ea typeface="+mn-lt"/>
                <a:cs typeface="+mn-lt"/>
              </a:rPr>
              <a:t>une infime partie de la population, souvent la plus riche (comme à Spartes), </a:t>
            </a:r>
            <a:r>
              <a:rPr lang="fr-FR" b="1" dirty="0">
                <a:ea typeface="+mn-lt"/>
                <a:cs typeface="+mn-lt"/>
              </a:rPr>
              <a:t>Athènes</a:t>
            </a:r>
            <a:r>
              <a:rPr lang="fr-FR" dirty="0">
                <a:ea typeface="+mn-lt"/>
                <a:cs typeface="+mn-lt"/>
              </a:rPr>
              <a:t> adopte la </a:t>
            </a:r>
            <a:r>
              <a:rPr lang="fr-FR" b="1" u="sng" dirty="0">
                <a:ea typeface="+mn-lt"/>
                <a:cs typeface="+mn-lt"/>
              </a:rPr>
              <a:t>Démocratie</a:t>
            </a:r>
            <a:r>
              <a:rPr lang="fr-FR" dirty="0">
                <a:ea typeface="+mn-lt"/>
                <a:cs typeface="+mn-lt"/>
              </a:rPr>
              <a:t>. </a:t>
            </a:r>
          </a:p>
          <a:p>
            <a:r>
              <a:rPr lang="fr-FR" dirty="0">
                <a:ea typeface="+mn-lt"/>
                <a:cs typeface="+mn-lt"/>
              </a:rPr>
              <a:t>Les pouvoirs sont partagés et les décisions sont votées à l'</a:t>
            </a:r>
            <a:r>
              <a:rPr lang="fr-FR" b="1" dirty="0">
                <a:ea typeface="+mn-lt"/>
                <a:cs typeface="+mn-lt"/>
              </a:rPr>
              <a:t>Ecclésia</a:t>
            </a:r>
            <a:r>
              <a:rPr lang="fr-FR" dirty="0">
                <a:ea typeface="+mn-lt"/>
                <a:cs typeface="+mn-lt"/>
              </a:rPr>
              <a:t>.</a:t>
            </a:r>
          </a:p>
        </p:txBody>
      </p:sp>
      <p:pic>
        <p:nvPicPr>
          <p:cNvPr id="5" name="Image 6">
            <a:extLst>
              <a:ext uri="{FF2B5EF4-FFF2-40B4-BE49-F238E27FC236}">
                <a16:creationId xmlns:a16="http://schemas.microsoft.com/office/drawing/2014/main" id="{FB4C86AD-B568-4E85-8FCE-82A88990AC0B}"/>
              </a:ext>
            </a:extLst>
          </p:cNvPr>
          <p:cNvPicPr>
            <a:picLocks noChangeAspect="1"/>
          </p:cNvPicPr>
          <p:nvPr/>
        </p:nvPicPr>
        <p:blipFill>
          <a:blip r:embed="rId3"/>
          <a:stretch>
            <a:fillRect/>
          </a:stretch>
        </p:blipFill>
        <p:spPr>
          <a:xfrm>
            <a:off x="1020502" y="3004226"/>
            <a:ext cx="5463250" cy="3087320"/>
          </a:xfrm>
          <a:prstGeom prst="rect">
            <a:avLst/>
          </a:prstGeom>
          <a:ln>
            <a:noFill/>
          </a:ln>
          <a:effectLst>
            <a:softEdge rad="112500"/>
          </a:effectLst>
        </p:spPr>
      </p:pic>
      <p:sp>
        <p:nvSpPr>
          <p:cNvPr id="7" name="Flèche : droite 6">
            <a:extLst>
              <a:ext uri="{FF2B5EF4-FFF2-40B4-BE49-F238E27FC236}">
                <a16:creationId xmlns:a16="http://schemas.microsoft.com/office/drawing/2014/main" id="{CE94F16A-CB1A-4AB5-AC87-62FFE0A82D50}"/>
              </a:ext>
            </a:extLst>
          </p:cNvPr>
          <p:cNvSpPr/>
          <p:nvPr/>
        </p:nvSpPr>
        <p:spPr>
          <a:xfrm>
            <a:off x="5143808" y="5511265"/>
            <a:ext cx="2141315" cy="2314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Flèche : droite 14">
            <a:extLst>
              <a:ext uri="{FF2B5EF4-FFF2-40B4-BE49-F238E27FC236}">
                <a16:creationId xmlns:a16="http://schemas.microsoft.com/office/drawing/2014/main" id="{918452B2-EADC-4D30-9311-C306BC390971}"/>
              </a:ext>
            </a:extLst>
          </p:cNvPr>
          <p:cNvSpPr/>
          <p:nvPr/>
        </p:nvSpPr>
        <p:spPr>
          <a:xfrm>
            <a:off x="4294997" y="5221897"/>
            <a:ext cx="2141315" cy="2314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a:extLst>
              <a:ext uri="{FF2B5EF4-FFF2-40B4-BE49-F238E27FC236}">
                <a16:creationId xmlns:a16="http://schemas.microsoft.com/office/drawing/2014/main" id="{05CBD184-8D3C-44F7-AEC4-2751635BA512}"/>
              </a:ext>
            </a:extLst>
          </p:cNvPr>
          <p:cNvSpPr txBox="1"/>
          <p:nvPr/>
        </p:nvSpPr>
        <p:spPr>
          <a:xfrm>
            <a:off x="6479892" y="5187385"/>
            <a:ext cx="476876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b="1" dirty="0"/>
              <a:t>L'Agora </a:t>
            </a:r>
            <a:r>
              <a:rPr lang="fr-FR" dirty="0"/>
              <a:t>lieu de rencontre et de débats pour tous</a:t>
            </a:r>
          </a:p>
        </p:txBody>
      </p:sp>
      <p:sp>
        <p:nvSpPr>
          <p:cNvPr id="20" name="Flèche : droite 19">
            <a:extLst>
              <a:ext uri="{FF2B5EF4-FFF2-40B4-BE49-F238E27FC236}">
                <a16:creationId xmlns:a16="http://schemas.microsoft.com/office/drawing/2014/main" id="{3F30E2A8-69AD-4AFC-BC04-859B1071338F}"/>
              </a:ext>
            </a:extLst>
          </p:cNvPr>
          <p:cNvSpPr/>
          <p:nvPr/>
        </p:nvSpPr>
        <p:spPr>
          <a:xfrm>
            <a:off x="5365655" y="4951821"/>
            <a:ext cx="2141315" cy="2314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fr-FR" dirty="0"/>
          </a:p>
        </p:txBody>
      </p:sp>
      <p:sp>
        <p:nvSpPr>
          <p:cNvPr id="22" name="ZoneTexte 21">
            <a:extLst>
              <a:ext uri="{FF2B5EF4-FFF2-40B4-BE49-F238E27FC236}">
                <a16:creationId xmlns:a16="http://schemas.microsoft.com/office/drawing/2014/main" id="{8FD4B009-DA6D-47F0-B189-ED484DE6340E}"/>
              </a:ext>
            </a:extLst>
          </p:cNvPr>
          <p:cNvSpPr txBox="1"/>
          <p:nvPr/>
        </p:nvSpPr>
        <p:spPr>
          <a:xfrm>
            <a:off x="7502323" y="4888373"/>
            <a:ext cx="425755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b="1" dirty="0"/>
              <a:t>L'Héliée</a:t>
            </a:r>
            <a:r>
              <a:rPr lang="fr-FR" dirty="0"/>
              <a:t> (tribunal populaire) rend la justice</a:t>
            </a:r>
          </a:p>
        </p:txBody>
      </p:sp>
      <p:sp>
        <p:nvSpPr>
          <p:cNvPr id="24" name="Flèche : droite 23">
            <a:extLst>
              <a:ext uri="{FF2B5EF4-FFF2-40B4-BE49-F238E27FC236}">
                <a16:creationId xmlns:a16="http://schemas.microsoft.com/office/drawing/2014/main" id="{B0E86392-00DA-439F-8EF3-0A333A766139}"/>
              </a:ext>
            </a:extLst>
          </p:cNvPr>
          <p:cNvSpPr/>
          <p:nvPr/>
        </p:nvSpPr>
        <p:spPr>
          <a:xfrm>
            <a:off x="5683959" y="3775061"/>
            <a:ext cx="2044860" cy="2314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10" descr="Une image contenant terrain, bâtiment, extérieur, mur&#10;&#10;Description générée automatiquement">
            <a:extLst>
              <a:ext uri="{FF2B5EF4-FFF2-40B4-BE49-F238E27FC236}">
                <a16:creationId xmlns:a16="http://schemas.microsoft.com/office/drawing/2014/main" id="{F2E1011F-F873-4BCA-A851-86AD15CF7A44}"/>
              </a:ext>
            </a:extLst>
          </p:cNvPr>
          <p:cNvPicPr>
            <a:picLocks noChangeAspect="1"/>
          </p:cNvPicPr>
          <p:nvPr/>
        </p:nvPicPr>
        <p:blipFill>
          <a:blip r:embed="rId4"/>
          <a:stretch>
            <a:fillRect/>
          </a:stretch>
        </p:blipFill>
        <p:spPr>
          <a:xfrm>
            <a:off x="7685590" y="2380416"/>
            <a:ext cx="3755983" cy="2531220"/>
          </a:xfrm>
          <a:prstGeom prst="rect">
            <a:avLst/>
          </a:prstGeom>
          <a:ln>
            <a:noFill/>
          </a:ln>
          <a:effectLst>
            <a:softEdge rad="112500"/>
          </a:effectLst>
        </p:spPr>
      </p:pic>
      <p:sp>
        <p:nvSpPr>
          <p:cNvPr id="25" name="ZoneTexte 24">
            <a:extLst>
              <a:ext uri="{FF2B5EF4-FFF2-40B4-BE49-F238E27FC236}">
                <a16:creationId xmlns:a16="http://schemas.microsoft.com/office/drawing/2014/main" id="{E0532F28-A5BF-427B-A775-3FAD91F4A952}"/>
              </a:ext>
            </a:extLst>
          </p:cNvPr>
          <p:cNvSpPr txBox="1"/>
          <p:nvPr/>
        </p:nvSpPr>
        <p:spPr>
          <a:xfrm>
            <a:off x="6479892" y="2534854"/>
            <a:ext cx="1479629"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b="1" dirty="0"/>
              <a:t>L'Ecclésia</a:t>
            </a:r>
          </a:p>
          <a:p>
            <a:r>
              <a:rPr lang="fr-FR" dirty="0"/>
              <a:t>Uniquement</a:t>
            </a:r>
          </a:p>
          <a:p>
            <a:r>
              <a:rPr lang="fr-FR" dirty="0"/>
              <a:t>pour les Citoyens</a:t>
            </a:r>
          </a:p>
        </p:txBody>
      </p:sp>
      <p:sp>
        <p:nvSpPr>
          <p:cNvPr id="11" name="Flèche : droite 10">
            <a:extLst>
              <a:ext uri="{FF2B5EF4-FFF2-40B4-BE49-F238E27FC236}">
                <a16:creationId xmlns:a16="http://schemas.microsoft.com/office/drawing/2014/main" id="{BCED6F2D-C790-4029-AB8B-A71D60DD7CBC}"/>
              </a:ext>
            </a:extLst>
          </p:cNvPr>
          <p:cNvSpPr/>
          <p:nvPr/>
        </p:nvSpPr>
        <p:spPr>
          <a:xfrm rot="1200000">
            <a:off x="2064356" y="6001273"/>
            <a:ext cx="1302151" cy="1929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fr-FR" dirty="0"/>
          </a:p>
        </p:txBody>
      </p:sp>
      <p:sp>
        <p:nvSpPr>
          <p:cNvPr id="12" name="ZoneTexte 11">
            <a:extLst>
              <a:ext uri="{FF2B5EF4-FFF2-40B4-BE49-F238E27FC236}">
                <a16:creationId xmlns:a16="http://schemas.microsoft.com/office/drawing/2014/main" id="{2A767FEC-9904-4056-BC2C-CCA780C5BBFF}"/>
              </a:ext>
            </a:extLst>
          </p:cNvPr>
          <p:cNvSpPr txBox="1"/>
          <p:nvPr/>
        </p:nvSpPr>
        <p:spPr>
          <a:xfrm>
            <a:off x="3362445" y="6101786"/>
            <a:ext cx="5087072" cy="3789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b="1" dirty="0"/>
              <a:t>Mur d'enceinte et fortifications</a:t>
            </a:r>
            <a:r>
              <a:rPr lang="fr-FR" dirty="0"/>
              <a:t> (défenses de la ville)</a:t>
            </a:r>
          </a:p>
        </p:txBody>
      </p:sp>
    </p:spTree>
    <p:extLst>
      <p:ext uri="{BB962C8B-B14F-4D97-AF65-F5344CB8AC3E}">
        <p14:creationId xmlns:p14="http://schemas.microsoft.com/office/powerpoint/2010/main" val="21988623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randombar(horizontal)">
                                      <p:cBhvr>
                                        <p:cTn id="14" dur="500"/>
                                        <p:tgtEl>
                                          <p:spTgt spid="24"/>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randombar(horizontal)">
                                      <p:cBhvr>
                                        <p:cTn id="21" dur="500"/>
                                        <p:tgtEl>
                                          <p:spTgt spid="20"/>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randombar(horizontal)">
                                      <p:cBhvr>
                                        <p:cTn id="28" dur="500"/>
                                        <p:tgtEl>
                                          <p:spTgt spid="15"/>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randombar(horizontal)">
                                      <p:cBhvr>
                                        <p:cTn id="35" dur="500"/>
                                        <p:tgtEl>
                                          <p:spTgt spid="7"/>
                                        </p:tgtEl>
                                      </p:cBhvr>
                                    </p:animEffect>
                                  </p:childTnLst>
                                </p:cTn>
                              </p:par>
                              <p:par>
                                <p:cTn id="36" presetID="1" presetClass="entr" presetSubtype="0"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randombar(horizontal)">
                                      <p:cBhvr>
                                        <p:cTn id="42" dur="500"/>
                                        <p:tgtEl>
                                          <p:spTgt spid="11"/>
                                        </p:tgtEl>
                                      </p:cBhvr>
                                    </p:animEffect>
                                  </p:childTnLst>
                                </p:cTn>
                              </p:par>
                              <p:par>
                                <p:cTn id="43" presetID="1"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15" grpId="0" animBg="1"/>
      <p:bldP spid="17" grpId="0"/>
      <p:bldP spid="20" grpId="0" animBg="1"/>
      <p:bldP spid="22" grpId="0"/>
      <p:bldP spid="24" grpId="0" animBg="1"/>
      <p:bldP spid="25" grpId="0"/>
      <p:bldP spid="11" grpId="0" animBg="1"/>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9">
            <a:extLst>
              <a:ext uri="{FF2B5EF4-FFF2-40B4-BE49-F238E27FC236}">
                <a16:creationId xmlns:a16="http://schemas.microsoft.com/office/drawing/2014/main" id="{84A3A5EB-931E-46DE-A692-6731DB9885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21">
            <a:extLst>
              <a:ext uri="{FF2B5EF4-FFF2-40B4-BE49-F238E27FC236}">
                <a16:creationId xmlns:a16="http://schemas.microsoft.com/office/drawing/2014/main" id="{2358634F-705D-44E4-9FBF-A406E2F9A4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3">
            <a:extLst>
              <a:ext uri="{FF2B5EF4-FFF2-40B4-BE49-F238E27FC236}">
                <a16:creationId xmlns:a16="http://schemas.microsoft.com/office/drawing/2014/main" id="{6FCFE1E3-A09C-4196-A99F-B7C3014E96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re 1">
            <a:extLst>
              <a:ext uri="{FF2B5EF4-FFF2-40B4-BE49-F238E27FC236}">
                <a16:creationId xmlns:a16="http://schemas.microsoft.com/office/drawing/2014/main" id="{DE91D428-8BB8-4F9C-9DD7-0902848F538D}"/>
              </a:ext>
            </a:extLst>
          </p:cNvPr>
          <p:cNvSpPr>
            <a:spLocks noGrp="1"/>
          </p:cNvSpPr>
          <p:nvPr>
            <p:ph type="title"/>
          </p:nvPr>
        </p:nvSpPr>
        <p:spPr>
          <a:xfrm>
            <a:off x="823659" y="371695"/>
            <a:ext cx="10369060" cy="1371600"/>
          </a:xfrm>
        </p:spPr>
        <p:txBody>
          <a:bodyPr>
            <a:normAutofit/>
          </a:bodyPr>
          <a:lstStyle/>
          <a:p>
            <a:r>
              <a:rPr lang="fr-FR" dirty="0"/>
              <a:t>L'Ecclésia, Assemblée des Citoyens</a:t>
            </a:r>
          </a:p>
        </p:txBody>
      </p:sp>
      <p:pic>
        <p:nvPicPr>
          <p:cNvPr id="14" name="Image 14" descr="Une image contenant texte&#10;&#10;Description générée automatiquement">
            <a:extLst>
              <a:ext uri="{FF2B5EF4-FFF2-40B4-BE49-F238E27FC236}">
                <a16:creationId xmlns:a16="http://schemas.microsoft.com/office/drawing/2014/main" id="{CE920B44-499C-4C0A-809D-64BB1FE778A5}"/>
              </a:ext>
            </a:extLst>
          </p:cNvPr>
          <p:cNvPicPr>
            <a:picLocks noChangeAspect="1"/>
          </p:cNvPicPr>
          <p:nvPr/>
        </p:nvPicPr>
        <p:blipFill>
          <a:blip r:embed="rId4"/>
          <a:stretch>
            <a:fillRect/>
          </a:stretch>
        </p:blipFill>
        <p:spPr>
          <a:xfrm>
            <a:off x="9988856" y="575639"/>
            <a:ext cx="1549756" cy="959127"/>
          </a:xfrm>
          <a:prstGeom prst="rect">
            <a:avLst/>
          </a:prstGeom>
        </p:spPr>
      </p:pic>
      <p:sp>
        <p:nvSpPr>
          <p:cNvPr id="16" name="ZoneTexte 15">
            <a:extLst>
              <a:ext uri="{FF2B5EF4-FFF2-40B4-BE49-F238E27FC236}">
                <a16:creationId xmlns:a16="http://schemas.microsoft.com/office/drawing/2014/main" id="{A6712E7A-0B1B-4C44-91DB-CFD96A308E67}"/>
              </a:ext>
            </a:extLst>
          </p:cNvPr>
          <p:cNvSpPr txBox="1"/>
          <p:nvPr/>
        </p:nvSpPr>
        <p:spPr>
          <a:xfrm>
            <a:off x="823659" y="1539554"/>
            <a:ext cx="10606460"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b="1" dirty="0">
                <a:ea typeface="+mn-lt"/>
                <a:cs typeface="+mn-lt"/>
              </a:rPr>
              <a:t>L’assemblée</a:t>
            </a:r>
            <a:r>
              <a:rPr lang="fr-FR" dirty="0">
                <a:ea typeface="+mn-lt"/>
                <a:cs typeface="+mn-lt"/>
              </a:rPr>
              <a:t> est ouverte à tous les </a:t>
            </a:r>
            <a:r>
              <a:rPr lang="fr-FR" b="1" dirty="0">
                <a:ea typeface="+mn-lt"/>
                <a:cs typeface="+mn-lt"/>
              </a:rPr>
              <a:t>citoyens adultes </a:t>
            </a:r>
            <a:r>
              <a:rPr lang="fr-FR" dirty="0">
                <a:ea typeface="+mn-lt"/>
                <a:cs typeface="+mn-lt"/>
              </a:rPr>
              <a:t>(minimum 18 ans). Lors d’une séance officielle en </a:t>
            </a:r>
            <a:r>
              <a:rPr lang="fr-FR" b="1" dirty="0">
                <a:ea typeface="+mn-lt"/>
                <a:cs typeface="+mn-lt"/>
              </a:rPr>
              <a:t>hémicycle</a:t>
            </a:r>
            <a:endParaRPr lang="fr-FR" b="1" dirty="0"/>
          </a:p>
          <a:p>
            <a:r>
              <a:rPr lang="fr-FR" dirty="0">
                <a:ea typeface="+mn-lt"/>
                <a:cs typeface="+mn-lt"/>
              </a:rPr>
              <a:t>(= demi-cercle), elle pouvait réunir jusque 6000 membres. </a:t>
            </a:r>
            <a:r>
              <a:rPr lang="fr-FR" b="1" dirty="0">
                <a:ea typeface="+mn-lt"/>
                <a:cs typeface="+mn-lt"/>
              </a:rPr>
              <a:t>L’assemblée</a:t>
            </a:r>
            <a:r>
              <a:rPr lang="fr-FR" dirty="0">
                <a:ea typeface="+mn-lt"/>
                <a:cs typeface="+mn-lt"/>
              </a:rPr>
              <a:t> vote les décrets (= lois) pour la gestion de la cité, son approvisionnement, les dépenses publiques, l’élection des </a:t>
            </a:r>
            <a:r>
              <a:rPr lang="fr-FR" b="1" dirty="0">
                <a:ea typeface="+mn-lt"/>
                <a:cs typeface="+mn-lt"/>
              </a:rPr>
              <a:t>stratèges </a:t>
            </a:r>
            <a:r>
              <a:rPr lang="fr-FR" dirty="0">
                <a:ea typeface="+mn-lt"/>
                <a:cs typeface="+mn-lt"/>
              </a:rPr>
              <a:t>(chefs de l’armée et de la ville), la politique extérieure (traités de paix avec des cités étrangères ou déclarations de guerre, envoi d’ambassadeurs,…) et l’entretien du culte (construction de nouveaux temples). Tout </a:t>
            </a:r>
            <a:r>
              <a:rPr lang="fr-FR" b="1" dirty="0">
                <a:ea typeface="+mn-lt"/>
                <a:cs typeface="+mn-lt"/>
              </a:rPr>
              <a:t>citoyen</a:t>
            </a:r>
            <a:r>
              <a:rPr lang="fr-FR" dirty="0">
                <a:ea typeface="+mn-lt"/>
                <a:cs typeface="+mn-lt"/>
              </a:rPr>
              <a:t> peut y prendre la parole et donner son avis. Quand la discussion est terminée, </a:t>
            </a:r>
            <a:r>
              <a:rPr lang="fr-FR" u="sng" dirty="0">
                <a:ea typeface="+mn-lt"/>
                <a:cs typeface="+mn-lt"/>
              </a:rPr>
              <a:t>on vote à main levée</a:t>
            </a:r>
            <a:r>
              <a:rPr lang="fr-FR" dirty="0">
                <a:ea typeface="+mn-lt"/>
                <a:cs typeface="+mn-lt"/>
              </a:rPr>
              <a:t>.  Les décrets adoptés étaient souvent gravés sur une stèle.</a:t>
            </a:r>
            <a:endParaRPr lang="fr-FR" dirty="0"/>
          </a:p>
        </p:txBody>
      </p:sp>
      <p:sp>
        <p:nvSpPr>
          <p:cNvPr id="25" name="ZoneTexte 24">
            <a:extLst>
              <a:ext uri="{FF2B5EF4-FFF2-40B4-BE49-F238E27FC236}">
                <a16:creationId xmlns:a16="http://schemas.microsoft.com/office/drawing/2014/main" id="{E0532F28-A5BF-427B-A775-3FAD91F4A952}"/>
              </a:ext>
            </a:extLst>
          </p:cNvPr>
          <p:cNvSpPr txBox="1"/>
          <p:nvPr/>
        </p:nvSpPr>
        <p:spPr>
          <a:xfrm>
            <a:off x="1314983" y="3346958"/>
            <a:ext cx="323208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b="1" dirty="0" smtClean="0"/>
              <a:t>Athènes au 5</a:t>
            </a:r>
            <a:r>
              <a:rPr lang="fr-FR" b="1" baseline="30000" dirty="0" smtClean="0"/>
              <a:t>ème</a:t>
            </a:r>
            <a:r>
              <a:rPr lang="fr-FR" b="1" dirty="0" smtClean="0"/>
              <a:t> siècle avant JC</a:t>
            </a:r>
            <a:endParaRPr lang="fr-FR" dirty="0"/>
          </a:p>
        </p:txBody>
      </p:sp>
      <p:pic>
        <p:nvPicPr>
          <p:cNvPr id="6" name="jsArfeA98Os"/>
          <p:cNvPicPr>
            <a:picLocks noRot="1" noChangeAspect="1"/>
          </p:cNvPicPr>
          <p:nvPr>
            <a:videoFile r:link="rId1"/>
          </p:nvPr>
        </p:nvPicPr>
        <p:blipFill>
          <a:blip r:embed="rId5"/>
          <a:stretch>
            <a:fillRect/>
          </a:stretch>
        </p:blipFill>
        <p:spPr>
          <a:xfrm>
            <a:off x="823659" y="3716290"/>
            <a:ext cx="4654428" cy="2618115"/>
          </a:xfrm>
          <a:prstGeom prst="rect">
            <a:avLst/>
          </a:prstGeom>
        </p:spPr>
      </p:pic>
      <p:sp>
        <p:nvSpPr>
          <p:cNvPr id="15" name="ZoneTexte 14">
            <a:extLst>
              <a:ext uri="{FF2B5EF4-FFF2-40B4-BE49-F238E27FC236}">
                <a16:creationId xmlns:a16="http://schemas.microsoft.com/office/drawing/2014/main" id="{E0532F28-A5BF-427B-A775-3FAD91F4A952}"/>
              </a:ext>
            </a:extLst>
          </p:cNvPr>
          <p:cNvSpPr txBox="1"/>
          <p:nvPr/>
        </p:nvSpPr>
        <p:spPr>
          <a:xfrm>
            <a:off x="6596659" y="3346958"/>
            <a:ext cx="323208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b="1" dirty="0" smtClean="0"/>
              <a:t>La démocratie athénienne</a:t>
            </a:r>
            <a:endParaRPr lang="fr-FR" dirty="0"/>
          </a:p>
        </p:txBody>
      </p:sp>
      <p:pic>
        <p:nvPicPr>
          <p:cNvPr id="7" name="WvjOYuUZOLY"/>
          <p:cNvPicPr>
            <a:picLocks noRot="1" noChangeAspect="1"/>
          </p:cNvPicPr>
          <p:nvPr>
            <a:videoFile r:link="rId2"/>
          </p:nvPr>
        </p:nvPicPr>
        <p:blipFill>
          <a:blip r:embed="rId6"/>
          <a:stretch>
            <a:fillRect/>
          </a:stretch>
        </p:blipFill>
        <p:spPr>
          <a:xfrm>
            <a:off x="6471090" y="3716290"/>
            <a:ext cx="4721629" cy="2655917"/>
          </a:xfrm>
          <a:prstGeom prst="rect">
            <a:avLst/>
          </a:prstGeom>
        </p:spPr>
      </p:pic>
    </p:spTree>
    <p:extLst>
      <p:ext uri="{BB962C8B-B14F-4D97-AF65-F5344CB8AC3E}">
        <p14:creationId xmlns:p14="http://schemas.microsoft.com/office/powerpoint/2010/main" val="40759959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8">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Savon">
      <a:maj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docProps/app.xml><?xml version="1.0" encoding="utf-8"?>
<Properties xmlns="http://schemas.openxmlformats.org/officeDocument/2006/extended-properties" xmlns:vt="http://schemas.openxmlformats.org/officeDocument/2006/docPropsVTypes">
  <TotalTime>555</TotalTime>
  <Words>1479</Words>
  <Application>Microsoft Office PowerPoint</Application>
  <PresentationFormat>Grand écran</PresentationFormat>
  <Paragraphs>72</Paragraphs>
  <Slides>13</Slides>
  <Notes>0</Notes>
  <HiddenSlides>0</HiddenSlides>
  <MMClips>4</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13</vt:i4>
      </vt:variant>
    </vt:vector>
  </HeadingPairs>
  <TitlesOfParts>
    <vt:vector size="16" baseType="lpstr">
      <vt:lpstr>Arial</vt:lpstr>
      <vt:lpstr>Garamond</vt:lpstr>
      <vt:lpstr>SavonVTI</vt:lpstr>
      <vt:lpstr>La Démocratie Athénienne</vt:lpstr>
      <vt:lpstr>A cette époque...</vt:lpstr>
      <vt:lpstr>Les Cités grecques</vt:lpstr>
      <vt:lpstr>Le Monde Grec menacé par les Perses</vt:lpstr>
      <vt:lpstr>A l'époque, les rois ont tous les pouvoirs…</vt:lpstr>
      <vt:lpstr>Les pères de la Démocratie à Athènes</vt:lpstr>
      <vt:lpstr>Les pères de la Démocratie à Athènes</vt:lpstr>
      <vt:lpstr>Athènes, une Cité-Etat démocratique</vt:lpstr>
      <vt:lpstr>L'Ecclésia, Assemblée des Citoyens</vt:lpstr>
      <vt:lpstr>L'Ostracisme, vote secret citoyen</vt:lpstr>
      <vt:lpstr>L'Assemblée en Hémicycle</vt:lpstr>
      <vt:lpstr>Athènes, une vraie démocratie ?</vt:lpstr>
      <vt:lpstr>Le siècle de Périclès et la ligue de Délos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Cuvelier Guy</dc:creator>
  <cp:lastModifiedBy>Cuvelier Guy</cp:lastModifiedBy>
  <cp:revision>773</cp:revision>
  <dcterms:created xsi:type="dcterms:W3CDTF">2021-02-18T11:26:24Z</dcterms:created>
  <dcterms:modified xsi:type="dcterms:W3CDTF">2021-02-19T10:59:22Z</dcterms:modified>
</cp:coreProperties>
</file>